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25"/>
  </p:notesMasterIdLst>
  <p:sldIdLst>
    <p:sldId id="355" r:id="rId4"/>
    <p:sldId id="260" r:id="rId5"/>
    <p:sldId id="263" r:id="rId6"/>
    <p:sldId id="264" r:id="rId7"/>
    <p:sldId id="261" r:id="rId8"/>
    <p:sldId id="259" r:id="rId9"/>
    <p:sldId id="258" r:id="rId10"/>
    <p:sldId id="265" r:id="rId11"/>
    <p:sldId id="268" r:id="rId12"/>
    <p:sldId id="353" r:id="rId13"/>
    <p:sldId id="347" r:id="rId14"/>
    <p:sldId id="348" r:id="rId15"/>
    <p:sldId id="349" r:id="rId16"/>
    <p:sldId id="350" r:id="rId17"/>
    <p:sldId id="351" r:id="rId18"/>
    <p:sldId id="288" r:id="rId19"/>
    <p:sldId id="354" r:id="rId20"/>
    <p:sldId id="276" r:id="rId21"/>
    <p:sldId id="296" r:id="rId22"/>
    <p:sldId id="306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01" autoAdjust="0"/>
    <p:restoredTop sz="94660"/>
  </p:normalViewPr>
  <p:slideViewPr>
    <p:cSldViewPr snapToGrid="0">
      <p:cViewPr>
        <p:scale>
          <a:sx n="75" d="100"/>
          <a:sy n="75" d="100"/>
        </p:scale>
        <p:origin x="340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E4E7F-06AC-4C19-8083-EF6DD30A9849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9E85-337C-4389-AB7A-A36F6E107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6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5F5966-4C32-4217-989D-6347E6D40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8580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759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35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963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023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999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F59E85-337C-4389-AB7A-A36F6E1073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8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867-8B1C-577F-7F4D-6FA169E40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FD831F-76FC-7717-C39A-67373ED7A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308B4-9675-EDA0-23AC-0378F198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B5086-9633-0541-2206-FAEFCA4E9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421A-AE81-DFE4-1222-BB77EBC79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03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41217-B25C-4FDD-CC88-45B8970E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AEC75-5B0A-A95E-40F3-FC1F6CF97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DAF79-C8D8-0E62-EE56-5F65B8E3B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6E66-6FD4-5D8D-1A86-65FD2026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872F5-1346-EA86-46B7-4CA5D32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33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0B1F9-BB78-3DFC-0F58-A0D752234F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D68BDE-B5AC-16DD-547C-01BC7E34E7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6E3FB-CDE2-387C-C25F-FB3B793426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6B08C-71D6-20E5-A53A-A5F33760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2BA9A-1CEA-9D23-1EE6-2D80CA40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17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38D8-2250-E47A-8859-02DD8AA52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C23519-9040-C645-164F-D102D2B45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ED13E-9D06-D3B5-38BE-E82ED4A38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8DAB4-216F-FA8F-2A9A-EA4D941FA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5B8C-9819-28CD-1224-CC38E8A2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8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2D2E4-5305-BE96-53B7-0F577923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5A499-4D95-45DE-C4AB-ADF005995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50B1-CCFF-BFEA-641B-0F3D700FC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4040B-604E-D2AF-F1F6-A8186927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0EF1D-EEFF-2DA3-69A0-0BB2184D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1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AB1FC-A56F-C696-963C-6F460C1F1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26B36-AA18-FC19-4786-70FCFD59F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1566F-0F0C-573E-E11D-A4AA76CAF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F6A63-0EA7-33C2-758E-71E0FF04F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00C5-2D6C-F335-8B86-BEB8A263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615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7773-73A5-8CF0-FAEE-B62B3307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70F22-A93A-6174-17A3-42F01D94A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C203D-BDD4-387C-B56B-EF0448CD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77E32-CBA6-FB58-6F49-DE3C379AA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E1130-662E-CDA5-CA69-15E2CCD58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224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8D9AF-CE0C-30BA-C3EA-4E617363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ED60B-F735-5AB1-C832-670ADEBA0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94A90-B8DB-71FD-5A2B-126A95129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6FD8FF-A653-025D-5337-06F2B8EBB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DB170-0163-17E7-D2A7-DE6F2FDFB0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BA337F-9F1D-A876-0A5D-8886E5096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554CBE-309C-03FA-B3AD-1335BE51C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13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F903-C75D-5BEC-03B8-4A7BE1DA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76BF3-F964-6E37-C769-C2EE118A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58392-ED1E-BDC1-A49C-3DA2D163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5AD235-78DB-F9CE-4C84-A105C095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20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4F68C-C55E-3B0E-3AA9-06D046730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2E2FEE-7DE7-2F06-3558-05885BE50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5B95E-8A44-B2DF-3179-8F1C1DAC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35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16E35-1802-5312-9563-AB8662AEB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F96A-C70A-D41B-1D3D-CB0DC4D63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E4E56-02F4-2EC5-AE48-85CB03EFE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4F11A-AFFB-F9FD-F2FD-73F3B3E2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C5A93-58CD-F5C9-CB3D-2338EAFB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54748-D0F4-A740-E18C-64EA0F98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2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7DFD-1D33-0858-3FA1-28CFE6D8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B4969-6CCC-7971-67D7-071236841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FF6FD-EDB9-54E0-2B03-BCA4F1521A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3C340-3364-8918-2DB1-20B19A78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9424-83CD-6E8E-954E-912832A5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01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F3C2-AD78-D729-7387-9414BECE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3DDF5B-D2F1-54EC-C900-CE57AD95A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AFC0D-E973-D7D3-60E6-C900C00BA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E141D-88D0-F62A-AF85-D72F5F3E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5E83E-B769-05B2-225A-38EEB1AC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4F05E6-B92D-4367-E698-1D493420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468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8A23-B379-891B-C7F6-2F454282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66D4A-2870-CBED-C6EA-2ED64FD0A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9548F-CFE0-ABF8-D2DE-DC4C54126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5D4A3-7324-F211-2DB6-662680E6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7230B-CE72-9DB5-23BF-FB810031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32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0C8EE6-5DDE-8798-C60F-D4F521B53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47B823-7487-9ABB-DBD2-7511CC2A1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89532-19EE-9850-581C-ECBE5F4B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0428-4993-8A5C-83E7-A5861C15A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0756B-6956-B7C1-4710-1E379806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0759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7E82-65FE-4300-A810-CD92D20B9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EE787-50AD-4A8E-83A1-AD630D3E8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274D6-942E-4142-A3CC-C24A7CF9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33FC4-26B6-453D-9C61-D4491FD0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CEA4-2152-4182-99FE-0CDE542C1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296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27466-9F8C-461C-ABFD-E552AFCA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5887-BAA8-4FFC-8BE5-A3E81B71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8B3B7-2F34-4FE7-BD14-14465739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B69FB-2F37-4494-A945-C1258DD3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4999A-8895-4CE9-95A9-5AC1C54CB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427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29EF0-6442-4B22-97FD-8CF8A57F7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360BB-38F7-45F3-B1B6-C434B015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15ED-7E73-43F8-B0C3-754CD4AB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3D3FE-CEEF-4B0C-874A-F6238735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58017-3B0F-4FAB-9DD9-7D265A0E8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72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4690-9F35-4433-99EC-A4E8FF7C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11F4A-DAA2-4621-AE0D-32D6CB1F6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F1291-619C-4CF3-A549-BE54FA8ED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0F493-07C5-42A3-A7C4-ADABAA3D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CA820-6ACC-4CEB-94CC-BADA9819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B697C-B662-4FA0-A20A-4EB9D055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74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740C-E81F-4CD8-A507-2EA1C5BD5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20197-42F8-4DEE-B2AC-40B8E80CC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6D472-8E68-44AE-B949-D07BD72CB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B0C6E3-80BE-4164-98EF-F44EDF580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8E40C5-C3A1-48DD-87C4-3D9D939112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847DF3-556A-494C-BA2B-2D3D9CB23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29D24-C25A-46EA-B709-FF0E2E858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45F87-F078-4B5F-AEC0-8DA84D8E9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15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E4237-8C5B-44A0-9B19-068FF8CAC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728F3-6F64-4058-94C2-6312851CB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A0DB1-7495-468B-A483-1F3B628A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29D9FB-E58B-4623-A297-FAF8A87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006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92E5C2-3C34-45D2-917A-BB63B409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D7403-11E8-477C-8AFC-C8F1EE0A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6E875-643C-4DBD-A792-33C4FCB2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2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20EE-37A1-1ED1-5C65-FA15B180A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306A8-243F-D3FC-496F-0D8406717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7A8C4-5021-345F-EAC6-932932F6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DF364-96CA-7C2A-34A1-E1FE8CE92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0DEBE-AD39-72A4-12A3-84A5FBB1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290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A6DB-46DC-43E5-8280-4E87D9CDC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F67B-81FD-42FE-87CB-73438F6D4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F77D7-E4C7-447E-BC47-B47DD29A9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F34CD-7EEE-4E39-B5D4-543DB93B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A7BAD4-D021-464F-B7C8-D9D4B906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D97C1-214F-4734-876A-06314C00B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72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1C893-51AE-466C-B1DB-0A259F31E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4D100-4984-448C-B4D5-45FC87795C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FF4D4-7894-4327-B53D-E84AE0A172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7C59D-0B6E-44BA-8851-F20EC36D4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9528B-8ED5-45D2-A3A6-5F39B8C3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6DCF5-EC1B-4FF8-ACA5-24DDA3637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90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F2639-5107-42F4-A286-5DC9D19A9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6C0C1-4211-45FA-B538-72A4D92B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1621D-599E-4661-8CCC-42F9E12D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96674-932E-42B5-964F-B2882D659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74E45-DA20-4437-8907-23F65481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60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FDB7C6-1DE0-4F91-A302-A5B270F8A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53332-1DB0-42C0-99DD-BB5A017ED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8789B-3107-4E9C-9F47-24E1D65CC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AA255-961E-4D86-AB1E-000FE943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DFE52-5F60-40F5-9A03-FD1E3EC2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001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9190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8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9413-0514-8F95-B2FD-A74B227C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C4C4A-C4C1-A196-6570-1C2D5D835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FBD962-DCCB-24BB-0009-C3CD7390F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9230A-2EAB-BA94-55BC-5307A7DC0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D2508-51FA-F21C-59E3-F76836ABB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05C66A-CAB0-3268-52F1-70F27D1EB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9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8D486-CD82-E1E9-9563-C67112AF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2484E-A28E-ED86-58C3-57F978790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BA452-C519-8FDA-1EC8-BB2F0A1825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EF124-AEDF-685A-6EFA-2025A8B3BB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0F457F-54A2-51B4-36F7-A946B42D5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626E60-E64C-43FF-4248-173DCF3E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7DA62-40C9-544B-C1AD-EFDD6327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B3563-DEF2-58E6-967C-FCCAAFF4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3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2C87-FE0C-229A-F587-9ADF8C6C4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342B5-3DE8-0E8F-1BCD-7CCAA476E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476D1-1AD9-AA94-5A30-FD335DD26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AD6853-BAD2-F845-2752-B296258D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749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CF5562-B5E2-5624-4689-BB86514E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75AF0-EB1C-0453-B739-8396661C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0943A-E125-E201-3CDD-B25C1AA90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04F1-9465-6F68-3CE8-26FE9B3D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18046-637F-8DE8-FA03-71ED8A1A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F02A3-C0CD-8C5D-D6A7-94B81BEF4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940F27-C04A-D52E-EFE0-DAC3B3BA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F30D30-1BB6-0971-70D0-D45AC1262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00C77-1DEA-890B-7AEC-DC7E9751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56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611F-D1F9-ACD8-4E9B-CCD17DC4E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834C18-B610-3767-B874-C47341D9B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8E97E-4D64-253B-F082-4F87022D97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5DB2A6-CFE8-1A98-5A2A-CD51285E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9E54D5-6404-4D59-8C24-8812E9E11034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8D150-D7D1-8BCC-380D-84190D6CD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F35B0-94B1-50F7-16B0-0EB6B046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02E0FB-F318-4E6E-89DE-797A25075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9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090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5C6645-E717-730C-7F46-73A34F2B4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ED27B-1C5E-09B1-3419-76E831C72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FCB8A-7159-28B6-E410-9CC163A9B4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73117-776F-48A7-B171-2DEB4A582306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AD61B-1D53-39E5-F6F2-13B2E4FB9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CC670-B9C2-D79A-277B-9B1646034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CC3E-1BC5-4CAA-9CB8-91C0796EABA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C1EF2-2072-35B5-220B-E96F15EB260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1988"/>
            <a:ext cx="3920068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9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7F6443-9D49-4363-B4B0-27BD47ABD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3C451-960E-4FC3-AE52-B3A2A5868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CC8BC-BC4D-46DD-84EA-732E907B0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9382C-7718-45CE-9E53-300FF85A589F}" type="datetimeFigureOut">
              <a:rPr lang="en-US" smtClean="0"/>
              <a:t>8/23/2024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04C4A-C998-45D8-8438-6FD5C773A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F663C-3234-4780-A52E-F645A7CA2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9F9C-2A16-4D50-AF42-BE6A9B489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5.png"/><Relationship Id="rId12" Type="http://schemas.openxmlformats.org/officeDocument/2006/relationships/image" Target="../media/image40.gif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34.png"/><Relationship Id="rId11" Type="http://schemas.openxmlformats.org/officeDocument/2006/relationships/image" Target="../media/image39.gif"/><Relationship Id="rId5" Type="http://schemas.openxmlformats.org/officeDocument/2006/relationships/image" Target="../media/image7.png"/><Relationship Id="rId10" Type="http://schemas.openxmlformats.org/officeDocument/2006/relationships/image" Target="../media/image38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slide" Target="slide12.xml"/><Relationship Id="rId12" Type="http://schemas.openxmlformats.org/officeDocument/2006/relationships/slide" Target="slide15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gi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5.svg"/><Relationship Id="rId11" Type="http://schemas.openxmlformats.org/officeDocument/2006/relationships/slide" Target="slide14.xml"/><Relationship Id="rId5" Type="http://schemas.openxmlformats.org/officeDocument/2006/relationships/image" Target="../media/image44.png"/><Relationship Id="rId15" Type="http://schemas.openxmlformats.org/officeDocument/2006/relationships/slide" Target="slide16.xml"/><Relationship Id="rId10" Type="http://schemas.openxmlformats.org/officeDocument/2006/relationships/slide" Target="slide13.xml"/><Relationship Id="rId4" Type="http://schemas.openxmlformats.org/officeDocument/2006/relationships/image" Target="../media/image43.svg"/><Relationship Id="rId9" Type="http://schemas.openxmlformats.org/officeDocument/2006/relationships/image" Target="../media/image37.svg"/><Relationship Id="rId1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audio1.wav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audio" Target="../media/audio3.wav"/><Relationship Id="rId10" Type="http://schemas.openxmlformats.org/officeDocument/2006/relationships/slide" Target="slide11.xml"/><Relationship Id="rId4" Type="http://schemas.openxmlformats.org/officeDocument/2006/relationships/audio" Target="../media/audio2.wav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audio" Target="../media/audio1.wav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audio" Target="../media/audio3.wav"/><Relationship Id="rId10" Type="http://schemas.openxmlformats.org/officeDocument/2006/relationships/slide" Target="slide11.xml"/><Relationship Id="rId4" Type="http://schemas.openxmlformats.org/officeDocument/2006/relationships/audio" Target="../media/audio2.wav"/><Relationship Id="rId9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0.png"/><Relationship Id="rId3" Type="http://schemas.openxmlformats.org/officeDocument/2006/relationships/audio" Target="../media/audio1.wav"/><Relationship Id="rId7" Type="http://schemas.openxmlformats.org/officeDocument/2006/relationships/image" Target="../media/image43.sv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52.png"/><Relationship Id="rId5" Type="http://schemas.openxmlformats.org/officeDocument/2006/relationships/audio" Target="../media/audio3.wav"/><Relationship Id="rId15" Type="http://schemas.openxmlformats.org/officeDocument/2006/relationships/image" Target="../media/image54.png"/><Relationship Id="rId10" Type="http://schemas.openxmlformats.org/officeDocument/2006/relationships/image" Target="../media/image51.png"/><Relationship Id="rId4" Type="http://schemas.openxmlformats.org/officeDocument/2006/relationships/audio" Target="../media/audio2.wav"/><Relationship Id="rId9" Type="http://schemas.openxmlformats.org/officeDocument/2006/relationships/image" Target="../media/image54.pn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image" Target="../media/image58.png"/><Relationship Id="rId3" Type="http://schemas.openxmlformats.org/officeDocument/2006/relationships/audio" Target="../media/audio1.wav"/><Relationship Id="rId7" Type="http://schemas.openxmlformats.org/officeDocument/2006/relationships/image" Target="../media/image43.sv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56.png"/><Relationship Id="rId5" Type="http://schemas.openxmlformats.org/officeDocument/2006/relationships/audio" Target="../media/audio3.wav"/><Relationship Id="rId15" Type="http://schemas.openxmlformats.org/officeDocument/2006/relationships/slide" Target="slide11.xml"/><Relationship Id="rId10" Type="http://schemas.openxmlformats.org/officeDocument/2006/relationships/image" Target="../media/image48.png"/><Relationship Id="rId4" Type="http://schemas.openxmlformats.org/officeDocument/2006/relationships/audio" Target="../media/audio2.wav"/><Relationship Id="rId9" Type="http://schemas.openxmlformats.org/officeDocument/2006/relationships/image" Target="../media/image55.png"/><Relationship Id="rId1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audio" Target="../media/media1.mp3"/><Relationship Id="rId16" Type="http://schemas.openxmlformats.org/officeDocument/2006/relationships/image" Target="../media/image20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5.svg"/><Relationship Id="rId5" Type="http://schemas.microsoft.com/office/2007/relationships/media" Target="../media/media3.mp3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microsoft.com/office/2007/relationships/hdphoto" Target="../media/hdphoto2.wdp"/><Relationship Id="rId4" Type="http://schemas.openxmlformats.org/officeDocument/2006/relationships/audio" Target="../media/media2.mp3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audio" Target="../media/media1.mp3"/><Relationship Id="rId16" Type="http://schemas.openxmlformats.org/officeDocument/2006/relationships/image" Target="../media/image20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5.svg"/><Relationship Id="rId5" Type="http://schemas.microsoft.com/office/2007/relationships/media" Target="../media/media3.mp3"/><Relationship Id="rId15" Type="http://schemas.openxmlformats.org/officeDocument/2006/relationships/image" Target="../media/image19.svg"/><Relationship Id="rId10" Type="http://schemas.openxmlformats.org/officeDocument/2006/relationships/image" Target="../media/image14.png"/><Relationship Id="rId19" Type="http://schemas.microsoft.com/office/2007/relationships/hdphoto" Target="../media/hdphoto2.wdp"/><Relationship Id="rId4" Type="http://schemas.openxmlformats.org/officeDocument/2006/relationships/audio" Target="../media/media2.mp3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svg"/><Relationship Id="rId18" Type="http://schemas.openxmlformats.org/officeDocument/2006/relationships/image" Target="../media/image20.png"/><Relationship Id="rId3" Type="http://schemas.microsoft.com/office/2007/relationships/media" Target="../media/media2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6.png"/><Relationship Id="rId17" Type="http://schemas.openxmlformats.org/officeDocument/2006/relationships/image" Target="../media/image19.svg"/><Relationship Id="rId2" Type="http://schemas.openxmlformats.org/officeDocument/2006/relationships/audio" Target="../media/media1.mp3"/><Relationship Id="rId16" Type="http://schemas.openxmlformats.org/officeDocument/2006/relationships/image" Target="../media/image18.png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5.svg"/><Relationship Id="rId5" Type="http://schemas.microsoft.com/office/2007/relationships/media" Target="../media/media3.mp3"/><Relationship Id="rId15" Type="http://schemas.microsoft.com/office/2007/relationships/hdphoto" Target="../media/hdphoto2.wdp"/><Relationship Id="rId10" Type="http://schemas.openxmlformats.org/officeDocument/2006/relationships/image" Target="../media/image14.png"/><Relationship Id="rId19" Type="http://schemas.openxmlformats.org/officeDocument/2006/relationships/image" Target="../media/image21.svg"/><Relationship Id="rId4" Type="http://schemas.openxmlformats.org/officeDocument/2006/relationships/audio" Target="../media/media2.mp3"/><Relationship Id="rId9" Type="http://schemas.openxmlformats.org/officeDocument/2006/relationships/image" Target="../media/image13.pn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cloud, water, painting&#10;&#10;Description automatically generated">
            <a:extLst>
              <a:ext uri="{FF2B5EF4-FFF2-40B4-BE49-F238E27FC236}">
                <a16:creationId xmlns:a16="http://schemas.microsoft.com/office/drawing/2014/main" id="{3B4AE441-FEFD-F2D2-CA82-D02D7C62D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986C340-3AB4-D0A6-5C27-5412C0FF325F}"/>
              </a:ext>
            </a:extLst>
          </p:cNvPr>
          <p:cNvSpPr/>
          <p:nvPr/>
        </p:nvSpPr>
        <p:spPr>
          <a:xfrm>
            <a:off x="1492381" y="717030"/>
            <a:ext cx="9177867" cy="5302770"/>
          </a:xfrm>
          <a:prstGeom prst="roundRect">
            <a:avLst>
              <a:gd name="adj" fmla="val 14201"/>
            </a:avLst>
          </a:prstGeom>
          <a:solidFill>
            <a:schemeClr val="bg1">
              <a:alpha val="67000"/>
            </a:schemeClr>
          </a:solidFill>
          <a:ln w="22225">
            <a:solidFill>
              <a:srgbClr val="FF0000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8F76A-4BB6-2E66-4AEE-EFB2743A2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94" y="2293977"/>
            <a:ext cx="7462151" cy="3359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6B4E2-C8E0-6D1B-80B3-2BA56497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525">
            <a:off x="4696846" y="1171113"/>
            <a:ext cx="2798307" cy="1932599"/>
          </a:xfrm>
          <a:prstGeom prst="rect">
            <a:avLst/>
          </a:prstGeom>
        </p:spPr>
      </p:pic>
      <p:pic>
        <p:nvPicPr>
          <p:cNvPr id="12" name="Picture 11" descr="A cartoon of a child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732962A-886A-F25D-403E-24692173DD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19"/>
          <a:stretch/>
        </p:blipFill>
        <p:spPr>
          <a:xfrm>
            <a:off x="8294248" y="3696857"/>
            <a:ext cx="3098524" cy="31611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E90479-4430-738F-E194-64321C397D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168" t="-3837" r="37623" b="43564"/>
          <a:stretch/>
        </p:blipFill>
        <p:spPr>
          <a:xfrm>
            <a:off x="342841" y="171782"/>
            <a:ext cx="2680571" cy="159476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031FE62-5876-49F3-8CB2-5F66E7A7CF38}"/>
              </a:ext>
            </a:extLst>
          </p:cNvPr>
          <p:cNvGrpSpPr/>
          <p:nvPr/>
        </p:nvGrpSpPr>
        <p:grpSpPr>
          <a:xfrm>
            <a:off x="4526415" y="5555628"/>
            <a:ext cx="2680570" cy="928344"/>
            <a:chOff x="6923990" y="838199"/>
            <a:chExt cx="2680570" cy="10002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D7BBEA-056C-EE41-71F7-EE46AA5FF4B3}"/>
                </a:ext>
              </a:extLst>
            </p:cNvPr>
            <p:cNvGrpSpPr/>
            <p:nvPr/>
          </p:nvGrpSpPr>
          <p:grpSpPr>
            <a:xfrm>
              <a:off x="6923990" y="838199"/>
              <a:ext cx="2680570" cy="1000225"/>
              <a:chOff x="430694" y="472633"/>
              <a:chExt cx="4402563" cy="5988934"/>
            </a:xfrm>
          </p:grpSpPr>
          <p:sp>
            <p:nvSpPr>
              <p:cNvPr id="18" name="Google Shape;1387;p24">
                <a:extLst>
                  <a:ext uri="{FF2B5EF4-FFF2-40B4-BE49-F238E27FC236}">
                    <a16:creationId xmlns:a16="http://schemas.microsoft.com/office/drawing/2014/main" id="{DF945450-25CC-984D-5345-161F2FF51072}"/>
                  </a:ext>
                </a:extLst>
              </p:cNvPr>
              <p:cNvSpPr/>
              <p:nvPr/>
            </p:nvSpPr>
            <p:spPr>
              <a:xfrm>
                <a:off x="430694" y="472633"/>
                <a:ext cx="4402563" cy="5988934"/>
              </a:xfrm>
              <a:custGeom>
                <a:avLst/>
                <a:gdLst/>
                <a:ahLst/>
                <a:cxnLst/>
                <a:rect l="l" t="t" r="r" b="b"/>
                <a:pathLst>
                  <a:path w="92250" h="59720" extrusionOk="0">
                    <a:moveTo>
                      <a:pt x="1563" y="1"/>
                    </a:moveTo>
                    <a:cubicBezTo>
                      <a:pt x="697" y="1"/>
                      <a:pt x="1" y="707"/>
                      <a:pt x="1" y="1563"/>
                    </a:cubicBezTo>
                    <a:lnTo>
                      <a:pt x="1" y="58148"/>
                    </a:lnTo>
                    <a:cubicBezTo>
                      <a:pt x="1" y="59013"/>
                      <a:pt x="697" y="59719"/>
                      <a:pt x="1563" y="59719"/>
                    </a:cubicBezTo>
                    <a:lnTo>
                      <a:pt x="90678" y="59719"/>
                    </a:lnTo>
                    <a:cubicBezTo>
                      <a:pt x="91543" y="59719"/>
                      <a:pt x="92250" y="59013"/>
                      <a:pt x="92250" y="58148"/>
                    </a:cubicBezTo>
                    <a:lnTo>
                      <a:pt x="92250" y="1563"/>
                    </a:lnTo>
                    <a:cubicBezTo>
                      <a:pt x="92250" y="707"/>
                      <a:pt x="91543" y="1"/>
                      <a:pt x="906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 cap="flat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152A2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" name="Google Shape;1395;p24">
                <a:extLst>
                  <a:ext uri="{FF2B5EF4-FFF2-40B4-BE49-F238E27FC236}">
                    <a16:creationId xmlns:a16="http://schemas.microsoft.com/office/drawing/2014/main" id="{7233E7DA-CF42-36B8-E959-524078E4F388}"/>
                  </a:ext>
                </a:extLst>
              </p:cNvPr>
              <p:cNvSpPr/>
              <p:nvPr/>
            </p:nvSpPr>
            <p:spPr>
              <a:xfrm>
                <a:off x="609779" y="729343"/>
                <a:ext cx="4044240" cy="5509492"/>
              </a:xfrm>
              <a:prstGeom prst="roundRect">
                <a:avLst>
                  <a:gd name="adj" fmla="val 11521"/>
                </a:avLst>
              </a:prstGeom>
              <a:solidFill>
                <a:schemeClr val="accent2"/>
              </a:solidFill>
              <a:ln w="28575" cap="flat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152A2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0218D1-A71A-E03A-D632-A0CCF5C06B3B}"/>
                </a:ext>
              </a:extLst>
            </p:cNvPr>
            <p:cNvSpPr/>
            <p:nvPr/>
          </p:nvSpPr>
          <p:spPr>
            <a:xfrm>
              <a:off x="8529039" y="1009509"/>
              <a:ext cx="639548" cy="638175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8F6BAE-34D5-4F7F-165D-A51BF00A68EF}"/>
                </a:ext>
              </a:extLst>
            </p:cNvPr>
            <p:cNvSpPr txBox="1"/>
            <p:nvPr/>
          </p:nvSpPr>
          <p:spPr>
            <a:xfrm>
              <a:off x="7345279" y="923532"/>
              <a:ext cx="131366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</a:rPr>
                <a:t>Tiết</a:t>
              </a:r>
              <a:r>
                <a:rPr lang="en-US" sz="4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03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" y="0"/>
            <a:ext cx="12361857" cy="70304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B0B32E8-880A-FA9E-25FC-F864B3EB43D1}"/>
              </a:ext>
            </a:extLst>
          </p:cNvPr>
          <p:cNvGrpSpPr/>
          <p:nvPr/>
        </p:nvGrpSpPr>
        <p:grpSpPr>
          <a:xfrm>
            <a:off x="12763387" y="2824091"/>
            <a:ext cx="3552825" cy="3848099"/>
            <a:chOff x="6600825" y="2876551"/>
            <a:chExt cx="3552825" cy="3848099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4A60A7E-E47D-C9BA-24C1-48040750A4AA}"/>
                </a:ext>
              </a:extLst>
            </p:cNvPr>
            <p:cNvSpPr/>
            <p:nvPr/>
          </p:nvSpPr>
          <p:spPr>
            <a:xfrm>
              <a:off x="6894576" y="2876551"/>
              <a:ext cx="3259074" cy="3781424"/>
            </a:xfrm>
            <a:custGeom>
              <a:avLst/>
              <a:gdLst/>
              <a:ahLst/>
              <a:cxnLst/>
              <a:rect l="l" t="t" r="r" b="b"/>
              <a:pathLst>
                <a:path w="6899148" h="8229600">
                  <a:moveTo>
                    <a:pt x="0" y="0"/>
                  </a:moveTo>
                  <a:lnTo>
                    <a:pt x="6899148" y="0"/>
                  </a:lnTo>
                  <a:lnTo>
                    <a:pt x="6899148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B5059B6-F6A5-34FD-AFC9-A4E7953F07BF}"/>
                </a:ext>
              </a:extLst>
            </p:cNvPr>
            <p:cNvSpPr/>
            <p:nvPr/>
          </p:nvSpPr>
          <p:spPr>
            <a:xfrm>
              <a:off x="6600825" y="5124449"/>
              <a:ext cx="2413998" cy="1600201"/>
            </a:xfrm>
            <a:custGeom>
              <a:avLst/>
              <a:gdLst/>
              <a:ahLst/>
              <a:cxnLst/>
              <a:rect l="l" t="t" r="r" b="b"/>
              <a:pathLst>
                <a:path w="10567705" h="8229600">
                  <a:moveTo>
                    <a:pt x="0" y="0"/>
                  </a:moveTo>
                  <a:lnTo>
                    <a:pt x="10567704" y="0"/>
                  </a:lnTo>
                  <a:lnTo>
                    <a:pt x="10567704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9DA3E60C-D9C7-50E9-93E3-AB70FD91C7F0}"/>
                </a:ext>
              </a:extLst>
            </p:cNvPr>
            <p:cNvSpPr/>
            <p:nvPr/>
          </p:nvSpPr>
          <p:spPr>
            <a:xfrm rot="5012020">
              <a:off x="7917083" y="4899691"/>
              <a:ext cx="585503" cy="477396"/>
            </a:xfrm>
            <a:custGeom>
              <a:avLst/>
              <a:gdLst/>
              <a:ahLst/>
              <a:cxnLst/>
              <a:rect l="l" t="t" r="r" b="b"/>
              <a:pathLst>
                <a:path w="1478858" h="1486969">
                  <a:moveTo>
                    <a:pt x="0" y="0"/>
                  </a:moveTo>
                  <a:lnTo>
                    <a:pt x="1478859" y="0"/>
                  </a:lnTo>
                  <a:lnTo>
                    <a:pt x="1478859" y="1486969"/>
                  </a:lnTo>
                  <a:lnTo>
                    <a:pt x="0" y="148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Freeform 9">
            <a:extLst>
              <a:ext uri="{FF2B5EF4-FFF2-40B4-BE49-F238E27FC236}">
                <a16:creationId xmlns:a16="http://schemas.microsoft.com/office/drawing/2014/main" id="{CEDB0A59-409E-3B8D-1C84-3FD1FCF18868}"/>
              </a:ext>
            </a:extLst>
          </p:cNvPr>
          <p:cNvSpPr/>
          <p:nvPr/>
        </p:nvSpPr>
        <p:spPr>
          <a:xfrm>
            <a:off x="3267075" y="1562100"/>
            <a:ext cx="4067175" cy="4324349"/>
          </a:xfrm>
          <a:custGeom>
            <a:avLst/>
            <a:gdLst/>
            <a:ahLst/>
            <a:cxnLst/>
            <a:rect l="l" t="t" r="r" b="b"/>
            <a:pathLst>
              <a:path w="7766685" h="8229600">
                <a:moveTo>
                  <a:pt x="0" y="0"/>
                </a:moveTo>
                <a:lnTo>
                  <a:pt x="7766684" y="0"/>
                </a:lnTo>
                <a:lnTo>
                  <a:pt x="7766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CDDD47A5-8577-5199-77AA-F011D40BABA6}"/>
              </a:ext>
            </a:extLst>
          </p:cNvPr>
          <p:cNvSpPr/>
          <p:nvPr/>
        </p:nvSpPr>
        <p:spPr>
          <a:xfrm>
            <a:off x="-92242" y="2857499"/>
            <a:ext cx="3736257" cy="3762375"/>
          </a:xfrm>
          <a:custGeom>
            <a:avLst/>
            <a:gdLst/>
            <a:ahLst/>
            <a:cxnLst/>
            <a:rect l="l" t="t" r="r" b="b"/>
            <a:pathLst>
              <a:path w="7766685" h="8229600">
                <a:moveTo>
                  <a:pt x="0" y="0"/>
                </a:moveTo>
                <a:lnTo>
                  <a:pt x="7766684" y="0"/>
                </a:lnTo>
                <a:lnTo>
                  <a:pt x="77666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536893A8-7186-6516-6FB9-6390DA76E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1495424" y="0"/>
            <a:ext cx="1522373" cy="1522373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CDE46150-13C8-F618-C47D-0CD64A965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55696" y="5224295"/>
            <a:ext cx="1238250" cy="1289844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704D4E9A-D3F2-B7A5-075E-2A8E62D3AD67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 flipH="1">
            <a:off x="9934575" y="392112"/>
            <a:ext cx="1038225" cy="12898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0C89FD-4138-26C8-C08D-73B9D8010B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8383" y="2279507"/>
            <a:ext cx="7779170" cy="4578493"/>
          </a:xfrm>
          <a:prstGeom prst="rect">
            <a:avLst/>
          </a:prstGeom>
        </p:spPr>
      </p:pic>
      <p:pic>
        <p:nvPicPr>
          <p:cNvPr id="25" name="Nhacnen_OnTap">
            <a:hlinkClick r:id="" action="ppaction://media"/>
            <a:extLst>
              <a:ext uri="{FF2B5EF4-FFF2-40B4-BE49-F238E27FC236}">
                <a16:creationId xmlns:a16="http://schemas.microsoft.com/office/drawing/2014/main" id="{9C7FAD65-D292-3154-E8E9-A877979EA2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079793" y="2832541"/>
            <a:ext cx="828517" cy="82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8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11111E-6 L -0.43998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5" y="-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B34A4F3-2982-4EBC-A721-B09135484A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91" t="29953" r="17860" b="4322"/>
          <a:stretch/>
        </p:blipFill>
        <p:spPr>
          <a:xfrm>
            <a:off x="-132080" y="0"/>
            <a:ext cx="12425680" cy="6858000"/>
          </a:xfrm>
          <a:prstGeom prst="rect">
            <a:avLst/>
          </a:prstGeom>
        </p:spPr>
      </p:pic>
      <p:sp>
        <p:nvSpPr>
          <p:cNvPr id="9" name="Freeform 2">
            <a:extLst>
              <a:ext uri="{FF2B5EF4-FFF2-40B4-BE49-F238E27FC236}">
                <a16:creationId xmlns:a16="http://schemas.microsoft.com/office/drawing/2014/main" id="{A00DB783-83F3-06E7-DBF6-95730939919D}"/>
              </a:ext>
            </a:extLst>
          </p:cNvPr>
          <p:cNvSpPr/>
          <p:nvPr/>
        </p:nvSpPr>
        <p:spPr>
          <a:xfrm>
            <a:off x="0" y="0"/>
            <a:ext cx="6087266" cy="6805306"/>
          </a:xfrm>
          <a:custGeom>
            <a:avLst/>
            <a:gdLst/>
            <a:ahLst/>
            <a:cxnLst/>
            <a:rect l="l" t="t" r="r" b="b"/>
            <a:pathLst>
              <a:path w="7682150" h="8097128">
                <a:moveTo>
                  <a:pt x="0" y="0"/>
                </a:moveTo>
                <a:lnTo>
                  <a:pt x="7682150" y="0"/>
                </a:lnTo>
                <a:lnTo>
                  <a:pt x="7682150" y="8097128"/>
                </a:lnTo>
                <a:lnTo>
                  <a:pt x="0" y="809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1">
            <a:hlinkClick r:id="rId7" action="ppaction://hlinksldjump"/>
            <a:extLst>
              <a:ext uri="{FF2B5EF4-FFF2-40B4-BE49-F238E27FC236}">
                <a16:creationId xmlns:a16="http://schemas.microsoft.com/office/drawing/2014/main" id="{78C0858D-B06D-CA43-22BC-2C1BAE8EB581}"/>
              </a:ext>
            </a:extLst>
          </p:cNvPr>
          <p:cNvSpPr/>
          <p:nvPr/>
        </p:nvSpPr>
        <p:spPr>
          <a:xfrm rot="4461102">
            <a:off x="863451" y="1325061"/>
            <a:ext cx="878457" cy="1054175"/>
          </a:xfrm>
          <a:custGeom>
            <a:avLst/>
            <a:gdLst/>
            <a:ahLst/>
            <a:cxnLst/>
            <a:rect l="l" t="t" r="r" b="b"/>
            <a:pathLst>
              <a:path w="1478858" h="1486969">
                <a:moveTo>
                  <a:pt x="0" y="0"/>
                </a:moveTo>
                <a:lnTo>
                  <a:pt x="1478859" y="0"/>
                </a:lnTo>
                <a:lnTo>
                  <a:pt x="1478859" y="1486969"/>
                </a:lnTo>
                <a:lnTo>
                  <a:pt x="0" y="148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2">
            <a:hlinkClick r:id="rId10" action="ppaction://hlinksldjump"/>
            <a:extLst>
              <a:ext uri="{FF2B5EF4-FFF2-40B4-BE49-F238E27FC236}">
                <a16:creationId xmlns:a16="http://schemas.microsoft.com/office/drawing/2014/main" id="{8020A023-5905-8972-963B-CAE1BD180AF5}"/>
              </a:ext>
            </a:extLst>
          </p:cNvPr>
          <p:cNvSpPr/>
          <p:nvPr/>
        </p:nvSpPr>
        <p:spPr>
          <a:xfrm rot="2996330">
            <a:off x="2401609" y="609828"/>
            <a:ext cx="1053213" cy="848113"/>
          </a:xfrm>
          <a:custGeom>
            <a:avLst/>
            <a:gdLst/>
            <a:ahLst/>
            <a:cxnLst/>
            <a:rect l="l" t="t" r="r" b="b"/>
            <a:pathLst>
              <a:path w="1478858" h="1486969">
                <a:moveTo>
                  <a:pt x="0" y="0"/>
                </a:moveTo>
                <a:lnTo>
                  <a:pt x="1478859" y="0"/>
                </a:lnTo>
                <a:lnTo>
                  <a:pt x="1478859" y="1486969"/>
                </a:lnTo>
                <a:lnTo>
                  <a:pt x="0" y="148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3">
            <a:hlinkClick r:id="rId11" action="ppaction://hlinksldjump"/>
            <a:extLst>
              <a:ext uri="{FF2B5EF4-FFF2-40B4-BE49-F238E27FC236}">
                <a16:creationId xmlns:a16="http://schemas.microsoft.com/office/drawing/2014/main" id="{BDBD9C16-355C-D11B-117D-136617A8F892}"/>
              </a:ext>
            </a:extLst>
          </p:cNvPr>
          <p:cNvSpPr/>
          <p:nvPr/>
        </p:nvSpPr>
        <p:spPr>
          <a:xfrm>
            <a:off x="4212702" y="976643"/>
            <a:ext cx="1082311" cy="1054175"/>
          </a:xfrm>
          <a:custGeom>
            <a:avLst/>
            <a:gdLst/>
            <a:ahLst/>
            <a:cxnLst/>
            <a:rect l="l" t="t" r="r" b="b"/>
            <a:pathLst>
              <a:path w="1478858" h="1486969">
                <a:moveTo>
                  <a:pt x="0" y="0"/>
                </a:moveTo>
                <a:lnTo>
                  <a:pt x="1478859" y="0"/>
                </a:lnTo>
                <a:lnTo>
                  <a:pt x="1478859" y="1486969"/>
                </a:lnTo>
                <a:lnTo>
                  <a:pt x="0" y="148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4">
            <a:hlinkClick r:id="rId12" action="ppaction://hlinksldjump"/>
            <a:extLst>
              <a:ext uri="{FF2B5EF4-FFF2-40B4-BE49-F238E27FC236}">
                <a16:creationId xmlns:a16="http://schemas.microsoft.com/office/drawing/2014/main" id="{59ED18EB-0AF0-B522-6B37-ED190F86740B}"/>
              </a:ext>
            </a:extLst>
          </p:cNvPr>
          <p:cNvSpPr/>
          <p:nvPr/>
        </p:nvSpPr>
        <p:spPr>
          <a:xfrm>
            <a:off x="2341372" y="2146225"/>
            <a:ext cx="1082311" cy="1054175"/>
          </a:xfrm>
          <a:custGeom>
            <a:avLst/>
            <a:gdLst/>
            <a:ahLst/>
            <a:cxnLst/>
            <a:rect l="l" t="t" r="r" b="b"/>
            <a:pathLst>
              <a:path w="1478858" h="1486969">
                <a:moveTo>
                  <a:pt x="0" y="0"/>
                </a:moveTo>
                <a:lnTo>
                  <a:pt x="1478859" y="0"/>
                </a:lnTo>
                <a:lnTo>
                  <a:pt x="1478859" y="1486969"/>
                </a:lnTo>
                <a:lnTo>
                  <a:pt x="0" y="1486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3ADEA0-982F-31DC-BF0F-CEA091B70BC4}"/>
              </a:ext>
            </a:extLst>
          </p:cNvPr>
          <p:cNvGrpSpPr/>
          <p:nvPr/>
        </p:nvGrpSpPr>
        <p:grpSpPr>
          <a:xfrm>
            <a:off x="7902528" y="2222205"/>
            <a:ext cx="4047430" cy="4635795"/>
            <a:chOff x="7902528" y="2222205"/>
            <a:chExt cx="4047430" cy="4635795"/>
          </a:xfrm>
        </p:grpSpPr>
        <p:pic>
          <p:nvPicPr>
            <p:cNvPr id="21" name="Picture 20" descr="A cartoon of a child holding an orange&#10;&#10;Description automatically generated">
              <a:extLst>
                <a:ext uri="{FF2B5EF4-FFF2-40B4-BE49-F238E27FC236}">
                  <a16:creationId xmlns:a16="http://schemas.microsoft.com/office/drawing/2014/main" id="{EE8717A8-2204-55E6-25A9-DC6D5055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2528" y="2222205"/>
              <a:ext cx="4047430" cy="4635795"/>
            </a:xfrm>
            <a:prstGeom prst="rect">
              <a:avLst/>
            </a:prstGeom>
          </p:spPr>
        </p:pic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63441C48-B312-93D6-A74E-1E0DF639F43C}"/>
                </a:ext>
              </a:extLst>
            </p:cNvPr>
            <p:cNvSpPr/>
            <p:nvPr/>
          </p:nvSpPr>
          <p:spPr>
            <a:xfrm rot="2596266">
              <a:off x="9193347" y="4519089"/>
              <a:ext cx="705328" cy="832153"/>
            </a:xfrm>
            <a:custGeom>
              <a:avLst/>
              <a:gdLst/>
              <a:ahLst/>
              <a:cxnLst/>
              <a:rect l="l" t="t" r="r" b="b"/>
              <a:pathLst>
                <a:path w="1478858" h="1486969">
                  <a:moveTo>
                    <a:pt x="0" y="0"/>
                  </a:moveTo>
                  <a:lnTo>
                    <a:pt x="1478859" y="0"/>
                  </a:lnTo>
                  <a:lnTo>
                    <a:pt x="1478859" y="1486969"/>
                  </a:lnTo>
                  <a:lnTo>
                    <a:pt x="0" y="1486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" name="Picture 25" descr="A wicker basket with a black background&#10;&#10;Description automatically generated">
            <a:extLst>
              <a:ext uri="{FF2B5EF4-FFF2-40B4-BE49-F238E27FC236}">
                <a16:creationId xmlns:a16="http://schemas.microsoft.com/office/drawing/2014/main" id="{6920DB43-2367-B71B-CCAD-37B69072E94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24" y="4242391"/>
            <a:ext cx="3891518" cy="2849524"/>
          </a:xfrm>
          <a:prstGeom prst="rect">
            <a:avLst/>
          </a:prstGeom>
        </p:spPr>
      </p:pic>
      <p:pic>
        <p:nvPicPr>
          <p:cNvPr id="29" name="Picture 4">
            <a:hlinkClick r:id="rId15" action="ppaction://hlinksldjump"/>
            <a:extLst>
              <a:ext uri="{FF2B5EF4-FFF2-40B4-BE49-F238E27FC236}">
                <a16:creationId xmlns:a16="http://schemas.microsoft.com/office/drawing/2014/main" id="{B1F9FA9C-EB99-FFFD-B5A3-89ABBDA8E46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948531" y="191386"/>
            <a:ext cx="2083981" cy="208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838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0.50547 0.542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73" y="2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0.41654 0.6368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31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32787 0.605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30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0.40456 0.413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21" y="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A8CBB0F-BD37-B489-4999-6641705005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91" t="29953" r="17860" b="4322"/>
          <a:stretch/>
        </p:blipFill>
        <p:spPr>
          <a:xfrm>
            <a:off x="-132080" y="0"/>
            <a:ext cx="124256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A3037D-F7C2-B5DE-5A5B-41831EA1F726}"/>
              </a:ext>
            </a:extLst>
          </p:cNvPr>
          <p:cNvSpPr/>
          <p:nvPr/>
        </p:nvSpPr>
        <p:spPr>
          <a:xfrm>
            <a:off x="1319325" y="5492362"/>
            <a:ext cx="9144000" cy="8477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itchFamily="34" charset="0"/>
              </a:rPr>
              <a:t>D. 60 000</a:t>
            </a:r>
            <a:endParaRPr kumimoji="0" lang="vi-VN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8DF6D9-EA69-915E-0D52-B46F32CD1E52}"/>
              </a:ext>
            </a:extLst>
          </p:cNvPr>
          <p:cNvSpPr/>
          <p:nvPr/>
        </p:nvSpPr>
        <p:spPr>
          <a:xfrm>
            <a:off x="1374703" y="4176486"/>
            <a:ext cx="9144000" cy="84318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C. </a:t>
            </a:r>
            <a:r>
              <a:rPr lang="en-US" sz="44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6 000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anose="020B0500000000000000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1B94AD-9D96-D859-CE1F-A036080C25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4" y="4218481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DF6E30-2078-0340-E2A7-4BFF75A867E1}"/>
              </a:ext>
            </a:extLst>
          </p:cNvPr>
          <p:cNvSpPr/>
          <p:nvPr/>
        </p:nvSpPr>
        <p:spPr>
          <a:xfrm>
            <a:off x="1349008" y="2979554"/>
            <a:ext cx="9144000" cy="79057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B. 600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9030B8-EAAF-E04C-CE01-B96105CD83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24" y="2928569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CC633CD-EEA8-74CF-57E7-CF105703D0DB}"/>
              </a:ext>
            </a:extLst>
          </p:cNvPr>
          <p:cNvSpPr/>
          <p:nvPr/>
        </p:nvSpPr>
        <p:spPr>
          <a:xfrm>
            <a:off x="742610" y="152400"/>
            <a:ext cx="10494161" cy="8000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1725" tIns="60862" rIns="121725" bIns="60862">
            <a:spAutoFit/>
          </a:bodyPr>
          <a:lstStyle/>
          <a:p>
            <a:pPr lvl="0" algn="just"/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a) Giá trị của chữ số 6 trong số 960 730 là: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01669C-A93E-1199-7420-9CE1B43D04D3}"/>
              </a:ext>
            </a:extLst>
          </p:cNvPr>
          <p:cNvSpPr/>
          <p:nvPr/>
        </p:nvSpPr>
        <p:spPr>
          <a:xfrm>
            <a:off x="1342805" y="1666981"/>
            <a:ext cx="9144000" cy="84318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A. 60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F21602E-71CD-ABE0-7CA9-7ADB864C16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46" y="1708976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1" name="Picture 20" descr="A cartoon of a mango&#10;&#10;Description automatically generated">
            <a:extLst>
              <a:ext uri="{FF2B5EF4-FFF2-40B4-BE49-F238E27FC236}">
                <a16:creationId xmlns:a16="http://schemas.microsoft.com/office/drawing/2014/main" id="{0E30AC38-9D12-819A-E1E3-A2193B950E7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6324" y="5305626"/>
            <a:ext cx="879574" cy="1233397"/>
          </a:xfrm>
          <a:prstGeom prst="rect">
            <a:avLst/>
          </a:prstGeom>
        </p:spPr>
      </p:pic>
      <p:pic>
        <p:nvPicPr>
          <p:cNvPr id="22" name="Picture 21" descr="A wicker basket with a black background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9261D2DE-8D6B-BFE0-734B-B57948004DD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81" y="5316280"/>
            <a:ext cx="2105485" cy="15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9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97653C7-9A9C-0DE9-7C80-1F3C1112F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91" t="29953" r="17860" b="4322"/>
          <a:stretch/>
        </p:blipFill>
        <p:spPr>
          <a:xfrm>
            <a:off x="-132080" y="0"/>
            <a:ext cx="1242568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67E9C9-D130-EE7F-7EC5-B51530A978A1}"/>
              </a:ext>
            </a:extLst>
          </p:cNvPr>
          <p:cNvSpPr/>
          <p:nvPr/>
        </p:nvSpPr>
        <p:spPr>
          <a:xfrm>
            <a:off x="1277903" y="4167519"/>
            <a:ext cx="9144000" cy="8477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lvl="0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itchFamily="34" charset="0"/>
              </a:rPr>
              <a:t>C. </a:t>
            </a: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110 200 </a:t>
            </a:r>
            <a:endParaRPr kumimoji="0" lang="vi-VN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557A2-1453-3C43-D7BC-733192AD8535}"/>
              </a:ext>
            </a:extLst>
          </p:cNvPr>
          <p:cNvSpPr/>
          <p:nvPr/>
        </p:nvSpPr>
        <p:spPr>
          <a:xfrm>
            <a:off x="1269928" y="1728561"/>
            <a:ext cx="9144000" cy="84318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lvl="0">
              <a:defRPr/>
            </a:pPr>
            <a:r>
              <a:rPr lang="en-US" sz="44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A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. </a:t>
            </a: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109 989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anose="020B0500000000000000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24D1D8-BEDC-EE09-D993-902EFF7AB9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869" y="1770556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02F2CB-0E15-5E1F-982E-9F8344BAD92B}"/>
              </a:ext>
            </a:extLst>
          </p:cNvPr>
          <p:cNvSpPr/>
          <p:nvPr/>
        </p:nvSpPr>
        <p:spPr>
          <a:xfrm>
            <a:off x="1349008" y="2979554"/>
            <a:ext cx="9144000" cy="790574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lvl="0"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-Rounded" panose="020B0500000000000000" pitchFamily="34" charset="0"/>
              </a:rPr>
              <a:t>B. </a:t>
            </a: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105 789 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anose="020B0500000000000000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A76BC-42C3-7D04-4A42-9E993C1CEE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24" y="2928569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40C5DF-4084-28A6-766B-1F987C74CF0A}"/>
              </a:ext>
            </a:extLst>
          </p:cNvPr>
          <p:cNvSpPr/>
          <p:nvPr/>
        </p:nvSpPr>
        <p:spPr>
          <a:xfrm>
            <a:off x="742610" y="152400"/>
            <a:ext cx="10494161" cy="13540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1725" tIns="60862" rIns="121725" bIns="60862">
            <a:spAutoFit/>
          </a:bodyPr>
          <a:lstStyle/>
          <a:p>
            <a:pPr lvl="0" algn="just"/>
            <a:r>
              <a:rPr lang="vi-VN" sz="4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Số lớn nhất trong các số 109 989; 105 789; 110 200; 99 000 là: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F27559-0C9B-458D-8448-3193635C687E}"/>
              </a:ext>
            </a:extLst>
          </p:cNvPr>
          <p:cNvSpPr/>
          <p:nvPr/>
        </p:nvSpPr>
        <p:spPr>
          <a:xfrm>
            <a:off x="1374703" y="5367111"/>
            <a:ext cx="9144000" cy="84318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21725" tIns="60862" rIns="121725" bIns="60862" rtlCol="0" anchor="ctr"/>
          <a:lstStyle/>
          <a:p>
            <a:pPr lvl="0">
              <a:defRPr/>
            </a:pP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D. 99 000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-Rounded" panose="020B0500000000000000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D81672-8C13-A5FD-6A27-3DC205B6F2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4" y="5409106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2" name="Picture 21" descr="A cartoon of a mango&#10;&#10;Description automatically generated">
            <a:extLst>
              <a:ext uri="{FF2B5EF4-FFF2-40B4-BE49-F238E27FC236}">
                <a16:creationId xmlns:a16="http://schemas.microsoft.com/office/drawing/2014/main" id="{7D86949E-7D36-B636-257D-D472141DE92C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352" y="3980783"/>
            <a:ext cx="879574" cy="1233397"/>
          </a:xfrm>
          <a:prstGeom prst="rect">
            <a:avLst/>
          </a:prstGeom>
        </p:spPr>
      </p:pic>
      <p:pic>
        <p:nvPicPr>
          <p:cNvPr id="23" name="Picture 22" descr="A wicker basket with a black background&#10;&#10;Description automatically generated">
            <a:hlinkClick r:id="rId10" action="ppaction://hlinksldjump"/>
            <a:extLst>
              <a:ext uri="{FF2B5EF4-FFF2-40B4-BE49-F238E27FC236}">
                <a16:creationId xmlns:a16="http://schemas.microsoft.com/office/drawing/2014/main" id="{E5FE9684-9574-D7C5-2D86-BC1F149DDC62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81" y="5316280"/>
            <a:ext cx="2105485" cy="15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9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97653C7-9A9C-0DE9-7C80-1F3C1112F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91" t="29953" r="17860" b="4322"/>
          <a:stretch/>
        </p:blipFill>
        <p:spPr>
          <a:xfrm>
            <a:off x="-132080" y="0"/>
            <a:ext cx="1242568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67E9C9-D130-EE7F-7EC5-B51530A978A1}"/>
                  </a:ext>
                </a:extLst>
              </p:cNvPr>
              <p:cNvSpPr/>
              <p:nvPr/>
            </p:nvSpPr>
            <p:spPr>
              <a:xfrm>
                <a:off x="1271700" y="1777612"/>
                <a:ext cx="9144000" cy="847725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-Rounded" pitchFamily="34" charset="0"/>
                  </a:rPr>
                  <a:t>A.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endParaRPr kumimoji="0" lang="vi-VN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67E9C9-D130-EE7F-7EC5-B51530A9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700" y="1777612"/>
                <a:ext cx="9144000" cy="847725"/>
              </a:xfrm>
              <a:prstGeom prst="rect">
                <a:avLst/>
              </a:prstGeom>
              <a:blipFill>
                <a:blip r:embed="rId8"/>
                <a:stretch>
                  <a:fillRect l="-2330" t="-11348" b="-2624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D557A2-1453-3C43-D7BC-733192AD8535}"/>
                  </a:ext>
                </a:extLst>
              </p:cNvPr>
              <p:cNvSpPr/>
              <p:nvPr/>
            </p:nvSpPr>
            <p:spPr>
              <a:xfrm>
                <a:off x="1374703" y="4176486"/>
                <a:ext cx="9144000" cy="843189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-Rounded" panose="020B0500000000000000" pitchFamily="34" charset="0"/>
                  </a:rPr>
                  <a:t>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D557A2-1453-3C43-D7BC-733192AD8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03" y="4176486"/>
                <a:ext cx="9144000" cy="843189"/>
              </a:xfrm>
              <a:prstGeom prst="rect">
                <a:avLst/>
              </a:prstGeom>
              <a:blipFill>
                <a:blip r:embed="rId9"/>
                <a:stretch>
                  <a:fillRect l="-2330" t="-10714" b="-2714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24D1D8-BEDC-EE09-D993-902EFF7AB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644" y="4218481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02F2CB-0E15-5E1F-982E-9F8344BAD92B}"/>
                  </a:ext>
                </a:extLst>
              </p:cNvPr>
              <p:cNvSpPr/>
              <p:nvPr/>
            </p:nvSpPr>
            <p:spPr>
              <a:xfrm>
                <a:off x="1349008" y="2979554"/>
                <a:ext cx="9144000" cy="79057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-Rounded" panose="020B0500000000000000" pitchFamily="34" charset="0"/>
                  </a:rPr>
                  <a:t>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02F2CB-0E15-5E1F-982E-9F8344BAD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008" y="2979554"/>
                <a:ext cx="9144000" cy="790574"/>
              </a:xfrm>
              <a:prstGeom prst="rect">
                <a:avLst/>
              </a:prstGeom>
              <a:blipFill>
                <a:blip r:embed="rId11"/>
                <a:stretch>
                  <a:fillRect l="-2264" t="-15267" b="-3206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DBA76BC-42C3-7D04-4A42-9E993C1CEE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224" y="2928569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40C5DF-4084-28A6-766B-1F987C74CF0A}"/>
                  </a:ext>
                </a:extLst>
              </p:cNvPr>
              <p:cNvSpPr/>
              <p:nvPr/>
            </p:nvSpPr>
            <p:spPr>
              <a:xfrm>
                <a:off x="742610" y="152400"/>
                <a:ext cx="10494161" cy="90979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21725" tIns="60862" rIns="121725" bIns="60862">
                <a:spAutoFit/>
              </a:bodyPr>
              <a:lstStyle/>
              <a:p>
                <a:pPr lvl="0" algn="just"/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c)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bé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nhất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trong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kumimoji="0" lang="en-US" sz="3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36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36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36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US" sz="3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36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kumimoji="0" lang="en-US" sz="36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40C5DF-4084-28A6-766B-1F987C74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0" y="152400"/>
                <a:ext cx="10494161" cy="909795"/>
              </a:xfrm>
              <a:prstGeom prst="rect">
                <a:avLst/>
              </a:prstGeom>
              <a:blipFill>
                <a:blip r:embed="rId13"/>
                <a:stretch>
                  <a:fillRect l="-1451" b="-7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27559-0C9B-458D-8448-3193635C687E}"/>
                  </a:ext>
                </a:extLst>
              </p:cNvPr>
              <p:cNvSpPr/>
              <p:nvPr/>
            </p:nvSpPr>
            <p:spPr>
              <a:xfrm>
                <a:off x="1371380" y="5486506"/>
                <a:ext cx="9144000" cy="843189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72C4">
                        <a:lumMod val="50000"/>
                      </a:srgb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-Rounded" panose="020B0500000000000000" pitchFamily="34" charset="0"/>
                  </a:rPr>
                  <a:t>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27559-0C9B-458D-8448-3193635C6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380" y="5486506"/>
                <a:ext cx="9144000" cy="843189"/>
              </a:xfrm>
              <a:prstGeom prst="rect">
                <a:avLst/>
              </a:prstGeom>
              <a:blipFill>
                <a:blip r:embed="rId14"/>
                <a:stretch>
                  <a:fillRect l="-2330" t="-11429" b="-2714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9D81672-8C13-A5FD-6A27-3DC205B6F28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321" y="5528501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2" name="Picture 21" descr="A cartoon of a mango&#10;&#10;Description automatically generated">
            <a:extLst>
              <a:ext uri="{FF2B5EF4-FFF2-40B4-BE49-F238E27FC236}">
                <a16:creationId xmlns:a16="http://schemas.microsoft.com/office/drawing/2014/main" id="{7D86949E-7D36-B636-257D-D472141DE92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699" y="1590876"/>
            <a:ext cx="879574" cy="1233397"/>
          </a:xfrm>
          <a:prstGeom prst="rect">
            <a:avLst/>
          </a:prstGeom>
        </p:spPr>
      </p:pic>
      <p:pic>
        <p:nvPicPr>
          <p:cNvPr id="2" name="Picture 1" descr="A wicker basket with a black background&#10;&#10;Description automatically generated">
            <a:hlinkClick r:id="rId16" action="ppaction://hlinksldjump"/>
            <a:extLst>
              <a:ext uri="{FF2B5EF4-FFF2-40B4-BE49-F238E27FC236}">
                <a16:creationId xmlns:a16="http://schemas.microsoft.com/office/drawing/2014/main" id="{86DE8553-B25A-E802-C058-F5F5ADCDD02A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81" y="5316280"/>
            <a:ext cx="2105485" cy="15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3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97653C7-9A9C-0DE9-7C80-1F3C1112F7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091" t="29953" r="17860" b="4322"/>
          <a:stretch/>
        </p:blipFill>
        <p:spPr>
          <a:xfrm>
            <a:off x="-132080" y="0"/>
            <a:ext cx="1242568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67E9C9-D130-EE7F-7EC5-B51530A978A1}"/>
                  </a:ext>
                </a:extLst>
              </p:cNvPr>
              <p:cNvSpPr/>
              <p:nvPr/>
            </p:nvSpPr>
            <p:spPr>
              <a:xfrm>
                <a:off x="1298060" y="2953395"/>
                <a:ext cx="9144000" cy="847725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lang="vi-VN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B. </a:t>
                </a:r>
                <a:r>
                  <a:rPr lang="en-US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43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kumimoji="0" lang="vi-VN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67E9C9-D130-EE7F-7EC5-B51530A978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060" y="2953395"/>
                <a:ext cx="9144000" cy="847725"/>
              </a:xfrm>
              <a:prstGeom prst="rect">
                <a:avLst/>
              </a:prstGeom>
              <a:blipFill>
                <a:blip r:embed="rId8"/>
                <a:stretch>
                  <a:fillRect l="-2330" t="-10563" b="-25352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D557A2-1453-3C43-D7BC-733192AD8535}"/>
                  </a:ext>
                </a:extLst>
              </p:cNvPr>
              <p:cNvSpPr/>
              <p:nvPr/>
            </p:nvSpPr>
            <p:spPr>
              <a:xfrm>
                <a:off x="1279011" y="5718208"/>
                <a:ext cx="9144000" cy="843189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lang="vi-VN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D. </a:t>
                </a:r>
                <a:r>
                  <a:rPr lang="en-US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9D557A2-1453-3C43-D7BC-733192AD8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011" y="5718208"/>
                <a:ext cx="9144000" cy="843189"/>
              </a:xfrm>
              <a:prstGeom prst="rect">
                <a:avLst/>
              </a:prstGeom>
              <a:blipFill>
                <a:blip r:embed="rId9"/>
                <a:stretch>
                  <a:fillRect l="-2330" t="-11429" b="-27143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D24D1D8-BEDC-EE09-D993-902EFF7AB98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52" y="5760203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02F2CB-0E15-5E1F-982E-9F8344BAD92B}"/>
                  </a:ext>
                </a:extLst>
              </p:cNvPr>
              <p:cNvSpPr/>
              <p:nvPr/>
            </p:nvSpPr>
            <p:spPr>
              <a:xfrm>
                <a:off x="1272808" y="4246379"/>
                <a:ext cx="9144000" cy="79057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lang="vi-VN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C.</a:t>
                </a:r>
                <a:r>
                  <a:rPr lang="en-US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140</a:t>
                </a:r>
                <a:r>
                  <a:rPr lang="vi-VN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02F2CB-0E15-5E1F-982E-9F8344BAD9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808" y="4246379"/>
                <a:ext cx="9144000" cy="790574"/>
              </a:xfrm>
              <a:prstGeom prst="rect">
                <a:avLst/>
              </a:prstGeom>
              <a:blipFill>
                <a:blip r:embed="rId11"/>
                <a:stretch>
                  <a:fillRect l="-2330" t="-16031" b="-3206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DBA76BC-42C3-7D04-4A42-9E993C1CEE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024" y="4195394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40C5DF-4084-28A6-766B-1F987C74CF0A}"/>
                  </a:ext>
                </a:extLst>
              </p:cNvPr>
              <p:cNvSpPr/>
              <p:nvPr/>
            </p:nvSpPr>
            <p:spPr>
              <a:xfrm>
                <a:off x="742610" y="152400"/>
                <a:ext cx="10494161" cy="117204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21725" tIns="60862" rIns="121725" bIns="60862">
                <a:spAutoFit/>
              </a:bodyPr>
              <a:lstStyle/>
              <a:p>
                <a:pPr lvl="0" algn="just"/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d)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143</m:t>
                        </m:r>
                      </m:num>
                      <m:den>
                        <m:r>
                          <a:rPr lang="en-US" sz="4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4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dưới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dạng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hỗn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4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240C5DF-4084-28A6-766B-1F987C74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10" y="152400"/>
                <a:ext cx="10494161" cy="1172046"/>
              </a:xfrm>
              <a:prstGeom prst="rect">
                <a:avLst/>
              </a:prstGeom>
              <a:blipFill>
                <a:blip r:embed="rId12"/>
                <a:stretch>
                  <a:fillRect l="-2322" r="-1625" b="-9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27559-0C9B-458D-8448-3193635C687E}"/>
                  </a:ext>
                </a:extLst>
              </p:cNvPr>
              <p:cNvSpPr/>
              <p:nvPr/>
            </p:nvSpPr>
            <p:spPr>
              <a:xfrm>
                <a:off x="1342805" y="1666981"/>
                <a:ext cx="9144000" cy="843189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lIns="121725" tIns="60862" rIns="121725" bIns="60862" rtlCol="0" anchor="ctr"/>
              <a:lstStyle/>
              <a:p>
                <a:pPr lvl="0">
                  <a:defRPr/>
                </a:pPr>
                <a:r>
                  <a:rPr lang="vi-VN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A.</a:t>
                </a:r>
                <a:r>
                  <a:rPr lang="en-US" sz="44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14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44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-Rounded" panose="020B0500000000000000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F27559-0C9B-458D-8448-3193635C68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805" y="1666981"/>
                <a:ext cx="9144000" cy="843189"/>
              </a:xfrm>
              <a:prstGeom prst="rect">
                <a:avLst/>
              </a:prstGeom>
              <a:blipFill>
                <a:blip r:embed="rId13"/>
                <a:stretch>
                  <a:fillRect l="-2264" t="-11348" b="-26241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9D81672-8C13-A5FD-6A27-3DC205B6F2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746" y="1708976"/>
            <a:ext cx="807556" cy="7783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22" name="Picture 21" descr="A cartoon of a mango&#10;&#10;Description automatically generated">
            <a:extLst>
              <a:ext uri="{FF2B5EF4-FFF2-40B4-BE49-F238E27FC236}">
                <a16:creationId xmlns:a16="http://schemas.microsoft.com/office/drawing/2014/main" id="{7D86949E-7D36-B636-257D-D472141DE92C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059" y="2766659"/>
            <a:ext cx="879574" cy="1233397"/>
          </a:xfrm>
          <a:prstGeom prst="rect">
            <a:avLst/>
          </a:prstGeom>
        </p:spPr>
      </p:pic>
      <p:pic>
        <p:nvPicPr>
          <p:cNvPr id="2" name="Picture 1" descr="A wicker basket with a black background&#10;&#10;Description automatically generated">
            <a:hlinkClick r:id="rId15" action="ppaction://hlinksldjump"/>
            <a:extLst>
              <a:ext uri="{FF2B5EF4-FFF2-40B4-BE49-F238E27FC236}">
                <a16:creationId xmlns:a16="http://schemas.microsoft.com/office/drawing/2014/main" id="{4D6C6714-5B7D-DE2D-1736-9853EDECDDC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281" y="5316280"/>
            <a:ext cx="2105485" cy="15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6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" fill="hold">
                      <p:stCondLst>
                        <p:cond delay="0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469323" y="467591"/>
            <a:ext cx="11253354" cy="6244936"/>
          </a:xfrm>
          <a:prstGeom prst="roundRect">
            <a:avLst>
              <a:gd name="adj" fmla="val 9376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9BD279-6D01-A8E1-6C20-3C4DF3E20B4B}"/>
              </a:ext>
            </a:extLst>
          </p:cNvPr>
          <p:cNvSpPr/>
          <p:nvPr/>
        </p:nvSpPr>
        <p:spPr>
          <a:xfrm>
            <a:off x="1065067" y="544591"/>
            <a:ext cx="831272" cy="831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E2FE-AC89-52D4-DF35-CB25686D034F}"/>
              </a:ext>
            </a:extLst>
          </p:cNvPr>
          <p:cNvSpPr txBox="1"/>
          <p:nvPr/>
        </p:nvSpPr>
        <p:spPr>
          <a:xfrm>
            <a:off x="1905001" y="605205"/>
            <a:ext cx="8759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6B21DB4-EC0A-7E95-FE89-7ACCB99C2D64}"/>
              </a:ext>
            </a:extLst>
          </p:cNvPr>
          <p:cNvSpPr/>
          <p:nvPr/>
        </p:nvSpPr>
        <p:spPr>
          <a:xfrm>
            <a:off x="495301" y="1800225"/>
            <a:ext cx="2990849" cy="781050"/>
          </a:xfrm>
          <a:prstGeom prst="roundRect">
            <a:avLst>
              <a:gd name="adj" fmla="val 34960"/>
            </a:avLst>
          </a:prstGeom>
          <a:solidFill>
            <a:srgbClr val="F8C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415 076 + 92 380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DBE0F6-EE0D-ADED-959B-DEA5E1B4DFE1}"/>
              </a:ext>
            </a:extLst>
          </p:cNvPr>
          <p:cNvSpPr/>
          <p:nvPr/>
        </p:nvSpPr>
        <p:spPr>
          <a:xfrm>
            <a:off x="3810002" y="1809750"/>
            <a:ext cx="2524124" cy="781050"/>
          </a:xfrm>
          <a:prstGeom prst="roundRect">
            <a:avLst>
              <a:gd name="adj" fmla="val 34960"/>
            </a:avLst>
          </a:prstGeom>
          <a:solidFill>
            <a:srgbClr val="F8C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56 830 – 7 450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0EE72F-24BA-83FA-18C4-FB408738F408}"/>
              </a:ext>
            </a:extLst>
          </p:cNvPr>
          <p:cNvSpPr/>
          <p:nvPr/>
        </p:nvSpPr>
        <p:spPr>
          <a:xfrm>
            <a:off x="6753227" y="1790700"/>
            <a:ext cx="1885948" cy="781050"/>
          </a:xfrm>
          <a:prstGeom prst="roundRect">
            <a:avLst>
              <a:gd name="adj" fmla="val 34960"/>
            </a:avLst>
          </a:prstGeom>
          <a:solidFill>
            <a:srgbClr val="F8C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407 x 63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9EA6A8-B029-13B5-6C16-7F0D2506E88D}"/>
              </a:ext>
            </a:extLst>
          </p:cNvPr>
          <p:cNvSpPr/>
          <p:nvPr/>
        </p:nvSpPr>
        <p:spPr>
          <a:xfrm>
            <a:off x="8991601" y="1809750"/>
            <a:ext cx="2676523" cy="781050"/>
          </a:xfrm>
          <a:prstGeom prst="roundRect">
            <a:avLst>
              <a:gd name="adj" fmla="val 34960"/>
            </a:avLst>
          </a:prstGeom>
          <a:solidFill>
            <a:srgbClr val="F8C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39 872 : 56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961807-6044-7B95-44A5-AC1583C05BA6}"/>
              </a:ext>
            </a:extLst>
          </p:cNvPr>
          <p:cNvGrpSpPr/>
          <p:nvPr/>
        </p:nvGrpSpPr>
        <p:grpSpPr>
          <a:xfrm>
            <a:off x="571500" y="2895600"/>
            <a:ext cx="3228975" cy="1200329"/>
            <a:chOff x="571500" y="2895600"/>
            <a:chExt cx="3228975" cy="120032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BA42FA-0BDB-53F0-B1A0-CC153EF1B5FD}"/>
                </a:ext>
              </a:extLst>
            </p:cNvPr>
            <p:cNvSpPr txBox="1"/>
            <p:nvPr/>
          </p:nvSpPr>
          <p:spPr>
            <a:xfrm>
              <a:off x="723900" y="2895600"/>
              <a:ext cx="3076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</a:rPr>
                <a:t>415 076</a:t>
              </a:r>
            </a:p>
            <a:p>
              <a:r>
                <a:rPr lang="en-US" sz="3600" dirty="0">
                  <a:solidFill>
                    <a:srgbClr val="002060"/>
                  </a:solidFill>
                </a:rPr>
                <a:t>  92 380</a:t>
              </a:r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9A9A16-5F99-F74E-BEB9-8DCE2BA03249}"/>
                </a:ext>
              </a:extLst>
            </p:cNvPr>
            <p:cNvSpPr txBox="1"/>
            <p:nvPr/>
          </p:nvSpPr>
          <p:spPr>
            <a:xfrm>
              <a:off x="571500" y="3295650"/>
              <a:ext cx="476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02060"/>
                  </a:solidFill>
                </a:rPr>
                <a:t>+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554FEA-C55A-0DB5-F260-5EE156E3865B}"/>
                </a:ext>
              </a:extLst>
            </p:cNvPr>
            <p:cNvCxnSpPr/>
            <p:nvPr/>
          </p:nvCxnSpPr>
          <p:spPr>
            <a:xfrm>
              <a:off x="676275" y="4076700"/>
              <a:ext cx="16383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6557D-FA42-2196-DDBA-16F58D8990C9}"/>
              </a:ext>
            </a:extLst>
          </p:cNvPr>
          <p:cNvGrpSpPr/>
          <p:nvPr/>
        </p:nvGrpSpPr>
        <p:grpSpPr>
          <a:xfrm>
            <a:off x="3924300" y="2819400"/>
            <a:ext cx="3124200" cy="1200329"/>
            <a:chOff x="676275" y="2895600"/>
            <a:chExt cx="3124200" cy="12003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7BA760-F9AF-3EC3-A7F0-1568A12FFD7A}"/>
                </a:ext>
              </a:extLst>
            </p:cNvPr>
            <p:cNvSpPr txBox="1"/>
            <p:nvPr/>
          </p:nvSpPr>
          <p:spPr>
            <a:xfrm>
              <a:off x="723900" y="2895600"/>
              <a:ext cx="3076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</a:rPr>
                <a:t>  56 830</a:t>
              </a:r>
            </a:p>
            <a:p>
              <a:r>
                <a:rPr lang="en-US" sz="3600" dirty="0">
                  <a:solidFill>
                    <a:srgbClr val="002060"/>
                  </a:solidFill>
                </a:rPr>
                <a:t>    7 450</a:t>
              </a:r>
              <a:endParaRPr lang="en-US" sz="3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AC31CB-975E-D7E1-DF86-380BC427003B}"/>
                </a:ext>
              </a:extLst>
            </p:cNvPr>
            <p:cNvSpPr txBox="1"/>
            <p:nvPr/>
          </p:nvSpPr>
          <p:spPr>
            <a:xfrm>
              <a:off x="714375" y="3286125"/>
              <a:ext cx="476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02060"/>
                  </a:solidFill>
                </a:rPr>
                <a:t>-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648C555-109E-D8C0-684E-FE311AA4EA2E}"/>
                </a:ext>
              </a:extLst>
            </p:cNvPr>
            <p:cNvCxnSpPr/>
            <p:nvPr/>
          </p:nvCxnSpPr>
          <p:spPr>
            <a:xfrm>
              <a:off x="676275" y="4076700"/>
              <a:ext cx="16383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6960C4-D805-3940-3E08-818F107ED227}"/>
              </a:ext>
            </a:extLst>
          </p:cNvPr>
          <p:cNvGrpSpPr/>
          <p:nvPr/>
        </p:nvGrpSpPr>
        <p:grpSpPr>
          <a:xfrm>
            <a:off x="6753225" y="2809875"/>
            <a:ext cx="3124200" cy="1200329"/>
            <a:chOff x="676275" y="2895600"/>
            <a:chExt cx="3124200" cy="120032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08775F0-7D31-4ED3-5EE2-01C08D305A78}"/>
                </a:ext>
              </a:extLst>
            </p:cNvPr>
            <p:cNvSpPr txBox="1"/>
            <p:nvPr/>
          </p:nvSpPr>
          <p:spPr>
            <a:xfrm>
              <a:off x="723900" y="2895600"/>
              <a:ext cx="3076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</a:rPr>
                <a:t>  407</a:t>
              </a:r>
            </a:p>
            <a:p>
              <a:r>
                <a:rPr lang="en-US" sz="3600" dirty="0">
                  <a:solidFill>
                    <a:srgbClr val="002060"/>
                  </a:solidFill>
                </a:rPr>
                <a:t>    63</a:t>
              </a:r>
              <a:endParaRPr lang="en-US" sz="36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49EC0FE-4425-791B-A3AD-BF5A274E432E}"/>
                </a:ext>
              </a:extLst>
            </p:cNvPr>
            <p:cNvSpPr txBox="1"/>
            <p:nvPr/>
          </p:nvSpPr>
          <p:spPr>
            <a:xfrm>
              <a:off x="714375" y="3286125"/>
              <a:ext cx="476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002060"/>
                  </a:solidFill>
                </a:rPr>
                <a:t>x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A7E4C61-ADB3-B5E9-16EB-169B62F81822}"/>
                </a:ext>
              </a:extLst>
            </p:cNvPr>
            <p:cNvCxnSpPr/>
            <p:nvPr/>
          </p:nvCxnSpPr>
          <p:spPr>
            <a:xfrm>
              <a:off x="676275" y="4076700"/>
              <a:ext cx="16383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F47710-7157-3971-C7D8-8321FE9DEFEB}"/>
              </a:ext>
            </a:extLst>
          </p:cNvPr>
          <p:cNvGrpSpPr/>
          <p:nvPr/>
        </p:nvGrpSpPr>
        <p:grpSpPr>
          <a:xfrm>
            <a:off x="8686800" y="2809875"/>
            <a:ext cx="4543425" cy="1743075"/>
            <a:chOff x="704850" y="2724150"/>
            <a:chExt cx="4543425" cy="17430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21DDC8-A0B1-CB6C-3EA0-CB6E3ED67AA5}"/>
                </a:ext>
              </a:extLst>
            </p:cNvPr>
            <p:cNvSpPr txBox="1"/>
            <p:nvPr/>
          </p:nvSpPr>
          <p:spPr>
            <a:xfrm>
              <a:off x="704850" y="2790825"/>
              <a:ext cx="30765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</a:rPr>
                <a:t>  39 872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47436C2-7ED6-1966-6C30-641CF16954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775" y="2724150"/>
              <a:ext cx="0" cy="1743075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C44DC3A-B958-2DDD-335D-785E353FB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1250" y="3352800"/>
              <a:ext cx="1000125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074D24-C63A-47FC-010F-67393C7D5B0C}"/>
                </a:ext>
              </a:extLst>
            </p:cNvPr>
            <p:cNvSpPr txBox="1"/>
            <p:nvPr/>
          </p:nvSpPr>
          <p:spPr>
            <a:xfrm>
              <a:off x="2533650" y="2771775"/>
              <a:ext cx="27146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002060"/>
                  </a:solidFill>
                </a:rPr>
                <a:t>56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3C43E63-87E9-04AB-0623-DD579F205794}"/>
              </a:ext>
            </a:extLst>
          </p:cNvPr>
          <p:cNvSpPr txBox="1"/>
          <p:nvPr/>
        </p:nvSpPr>
        <p:spPr>
          <a:xfrm>
            <a:off x="733425" y="416242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507 456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4ED95F-7180-2BBA-CBB1-E84F7F853CC1}"/>
              </a:ext>
            </a:extLst>
          </p:cNvPr>
          <p:cNvSpPr txBox="1"/>
          <p:nvPr/>
        </p:nvSpPr>
        <p:spPr>
          <a:xfrm>
            <a:off x="4133850" y="399097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49 380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D5C7EC-9CD2-E2F8-4B47-D5E02A18511D}"/>
              </a:ext>
            </a:extLst>
          </p:cNvPr>
          <p:cNvSpPr txBox="1"/>
          <p:nvPr/>
        </p:nvSpPr>
        <p:spPr>
          <a:xfrm>
            <a:off x="6810375" y="4000500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1221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ABB942-8DC0-8737-F450-E0EDF9B9AC81}"/>
              </a:ext>
            </a:extLst>
          </p:cNvPr>
          <p:cNvSpPr txBox="1"/>
          <p:nvPr/>
        </p:nvSpPr>
        <p:spPr>
          <a:xfrm>
            <a:off x="6591300" y="450532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2442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6D0995-B780-3833-FEDD-11354D4B67AF}"/>
              </a:ext>
            </a:extLst>
          </p:cNvPr>
          <p:cNvCxnSpPr>
            <a:cxnSpLocks/>
          </p:cNvCxnSpPr>
          <p:nvPr/>
        </p:nvCxnSpPr>
        <p:spPr>
          <a:xfrm>
            <a:off x="6562725" y="5105400"/>
            <a:ext cx="180022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982B242-2F3D-FDB4-991A-0C6D6DECBE56}"/>
              </a:ext>
            </a:extLst>
          </p:cNvPr>
          <p:cNvSpPr txBox="1"/>
          <p:nvPr/>
        </p:nvSpPr>
        <p:spPr>
          <a:xfrm>
            <a:off x="6610350" y="509587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25641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756A55-C002-3E69-279D-19B47E38D95D}"/>
              </a:ext>
            </a:extLst>
          </p:cNvPr>
          <p:cNvSpPr txBox="1"/>
          <p:nvPr/>
        </p:nvSpPr>
        <p:spPr>
          <a:xfrm>
            <a:off x="10372725" y="336232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712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93D853-ED65-C0CE-B703-C0A921536F5B}"/>
              </a:ext>
            </a:extLst>
          </p:cNvPr>
          <p:cNvSpPr txBox="1"/>
          <p:nvPr/>
        </p:nvSpPr>
        <p:spPr>
          <a:xfrm>
            <a:off x="8915400" y="3343275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3 92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7DFD62-AB1B-B010-75D6-C3B2645247AC}"/>
              </a:ext>
            </a:extLst>
          </p:cNvPr>
          <p:cNvCxnSpPr>
            <a:cxnSpLocks/>
          </p:cNvCxnSpPr>
          <p:nvPr/>
        </p:nvCxnSpPr>
        <p:spPr>
          <a:xfrm>
            <a:off x="8867775" y="3924300"/>
            <a:ext cx="109537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13B7972-6E9F-7B69-65A2-4FC94DDE20D9}"/>
              </a:ext>
            </a:extLst>
          </p:cNvPr>
          <p:cNvSpPr txBox="1"/>
          <p:nvPr/>
        </p:nvSpPr>
        <p:spPr>
          <a:xfrm>
            <a:off x="9248774" y="3914775"/>
            <a:ext cx="136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  67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469B23-B663-ECB4-3AED-F84E08A98F72}"/>
              </a:ext>
            </a:extLst>
          </p:cNvPr>
          <p:cNvSpPr txBox="1"/>
          <p:nvPr/>
        </p:nvSpPr>
        <p:spPr>
          <a:xfrm>
            <a:off x="9258299" y="4391025"/>
            <a:ext cx="136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  56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1080CC-BB88-F7F2-ED07-B4F74D62820F}"/>
              </a:ext>
            </a:extLst>
          </p:cNvPr>
          <p:cNvCxnSpPr>
            <a:cxnSpLocks/>
          </p:cNvCxnSpPr>
          <p:nvPr/>
        </p:nvCxnSpPr>
        <p:spPr>
          <a:xfrm>
            <a:off x="9391650" y="4953000"/>
            <a:ext cx="84772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63B7BB8-4CD9-B5B0-B413-98DD40FF36B4}"/>
              </a:ext>
            </a:extLst>
          </p:cNvPr>
          <p:cNvSpPr txBox="1"/>
          <p:nvPr/>
        </p:nvSpPr>
        <p:spPr>
          <a:xfrm>
            <a:off x="9439274" y="4962525"/>
            <a:ext cx="136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B4466C-136C-F26E-0120-962C09979BFC}"/>
              </a:ext>
            </a:extLst>
          </p:cNvPr>
          <p:cNvSpPr txBox="1"/>
          <p:nvPr/>
        </p:nvSpPr>
        <p:spPr>
          <a:xfrm>
            <a:off x="9496424" y="5410200"/>
            <a:ext cx="136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112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4E0F04B-161B-4BB1-1CAF-3783CF5222BE}"/>
              </a:ext>
            </a:extLst>
          </p:cNvPr>
          <p:cNvCxnSpPr>
            <a:cxnSpLocks/>
          </p:cNvCxnSpPr>
          <p:nvPr/>
        </p:nvCxnSpPr>
        <p:spPr>
          <a:xfrm>
            <a:off x="9467850" y="5991225"/>
            <a:ext cx="981075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B11F7AE-9E55-BEF1-6B59-BD2013132140}"/>
              </a:ext>
            </a:extLst>
          </p:cNvPr>
          <p:cNvSpPr txBox="1"/>
          <p:nvPr/>
        </p:nvSpPr>
        <p:spPr>
          <a:xfrm>
            <a:off x="9934575" y="6019800"/>
            <a:ext cx="1009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3204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11" grpId="0" animBg="1"/>
      <p:bldP spid="12" grpId="0" animBg="1"/>
      <p:bldP spid="13" grpId="0" animBg="1"/>
      <p:bldP spid="42" grpId="0"/>
      <p:bldP spid="43" grpId="0"/>
      <p:bldP spid="44" grpId="0"/>
      <p:bldP spid="45" grpId="0"/>
      <p:bldP spid="48" grpId="0"/>
      <p:bldP spid="49" grpId="0"/>
      <p:bldP spid="50" grpId="0"/>
      <p:bldP spid="52" grpId="0"/>
      <p:bldP spid="54" grpId="0"/>
      <p:bldP spid="57" grpId="0"/>
      <p:bldP spid="58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469323" y="467591"/>
            <a:ext cx="11253354" cy="6244936"/>
          </a:xfrm>
          <a:prstGeom prst="roundRect">
            <a:avLst>
              <a:gd name="adj" fmla="val 9376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9BD279-6D01-A8E1-6C20-3C4DF3E20B4B}"/>
              </a:ext>
            </a:extLst>
          </p:cNvPr>
          <p:cNvSpPr/>
          <p:nvPr/>
        </p:nvSpPr>
        <p:spPr>
          <a:xfrm>
            <a:off x="635299" y="471439"/>
            <a:ext cx="831272" cy="831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E2FE-AC89-52D4-DF35-CB25686D034F}"/>
              </a:ext>
            </a:extLst>
          </p:cNvPr>
          <p:cNvSpPr txBox="1"/>
          <p:nvPr/>
        </p:nvSpPr>
        <p:spPr>
          <a:xfrm>
            <a:off x="1475233" y="532053"/>
            <a:ext cx="8759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75E7B4-BE91-FB19-3DAB-1F8DBF5BF5D0}"/>
              </a:ext>
            </a:extLst>
          </p:cNvPr>
          <p:cNvSpPr txBox="1"/>
          <p:nvPr/>
        </p:nvSpPr>
        <p:spPr>
          <a:xfrm>
            <a:off x="685800" y="1536192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 bút bi giá 4 500 đồng, một quyển vở giá 7 000 đồng. Nam mua 2 bút bi và 7 quyển vở. Nam đưa cho cô bán hàng tờ tiền 100 000 đồng. Hỏi cô bán hàng trả lại Nam bao nhiêu tiền?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3944D5-2C70-B5AC-B905-462CD1E5D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77" y="643128"/>
            <a:ext cx="6486525" cy="6096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9CCA4C-3DF0-3D6C-A117-5749011A2318}"/>
              </a:ext>
            </a:extLst>
          </p:cNvPr>
          <p:cNvSpPr/>
          <p:nvPr/>
        </p:nvSpPr>
        <p:spPr>
          <a:xfrm>
            <a:off x="7589520" y="1901952"/>
            <a:ext cx="55778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C589A50-1413-9A9E-1092-F43215A96928}"/>
              </a:ext>
            </a:extLst>
          </p:cNvPr>
          <p:cNvSpPr/>
          <p:nvPr/>
        </p:nvSpPr>
        <p:spPr>
          <a:xfrm>
            <a:off x="8513064" y="1920240"/>
            <a:ext cx="69494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9 000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0C232E-A263-AEED-536E-B795723A25CA}"/>
              </a:ext>
            </a:extLst>
          </p:cNvPr>
          <p:cNvSpPr/>
          <p:nvPr/>
        </p:nvSpPr>
        <p:spPr>
          <a:xfrm>
            <a:off x="7635240" y="3099816"/>
            <a:ext cx="55778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55E6DD-57FA-D772-7045-0B16620D7BE5}"/>
              </a:ext>
            </a:extLst>
          </p:cNvPr>
          <p:cNvSpPr/>
          <p:nvPr/>
        </p:nvSpPr>
        <p:spPr>
          <a:xfrm>
            <a:off x="8513064" y="3118104"/>
            <a:ext cx="69494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49000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B6B0C70-1CEB-C823-4CA3-2089F982E2C2}"/>
              </a:ext>
            </a:extLst>
          </p:cNvPr>
          <p:cNvSpPr/>
          <p:nvPr/>
        </p:nvSpPr>
        <p:spPr>
          <a:xfrm>
            <a:off x="6327648" y="4297680"/>
            <a:ext cx="69494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9 000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1724B50-D790-E685-5D12-AD854DAC5DBA}"/>
              </a:ext>
            </a:extLst>
          </p:cNvPr>
          <p:cNvSpPr/>
          <p:nvPr/>
        </p:nvSpPr>
        <p:spPr>
          <a:xfrm>
            <a:off x="7360920" y="4297680"/>
            <a:ext cx="69494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49000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D1FA561-A095-F8C2-9017-90637F5DCA6C}"/>
              </a:ext>
            </a:extLst>
          </p:cNvPr>
          <p:cNvSpPr/>
          <p:nvPr/>
        </p:nvSpPr>
        <p:spPr>
          <a:xfrm>
            <a:off x="8375904" y="4288536"/>
            <a:ext cx="694944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58000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33126B4-DDD9-47FD-55B7-4CC54D1EEB81}"/>
              </a:ext>
            </a:extLst>
          </p:cNvPr>
          <p:cNvSpPr/>
          <p:nvPr/>
        </p:nvSpPr>
        <p:spPr>
          <a:xfrm>
            <a:off x="6190488" y="5477256"/>
            <a:ext cx="841248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100 000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92C6800-FFE1-5912-A051-3EEEC5A2F5B3}"/>
              </a:ext>
            </a:extLst>
          </p:cNvPr>
          <p:cNvSpPr/>
          <p:nvPr/>
        </p:nvSpPr>
        <p:spPr>
          <a:xfrm>
            <a:off x="7406640" y="5495544"/>
            <a:ext cx="658368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58000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289C260-A8B6-7713-A74C-6EB230713824}"/>
              </a:ext>
            </a:extLst>
          </p:cNvPr>
          <p:cNvSpPr/>
          <p:nvPr/>
        </p:nvSpPr>
        <p:spPr>
          <a:xfrm>
            <a:off x="8357616" y="5458968"/>
            <a:ext cx="658368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42000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5C66688-5D15-5871-D2C6-D5CBD1C3746F}"/>
              </a:ext>
            </a:extLst>
          </p:cNvPr>
          <p:cNvSpPr/>
          <p:nvPr/>
        </p:nvSpPr>
        <p:spPr>
          <a:xfrm>
            <a:off x="8147304" y="6099048"/>
            <a:ext cx="658368" cy="521208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42000</a:t>
            </a:r>
          </a:p>
        </p:txBody>
      </p:sp>
    </p:spTree>
    <p:extLst>
      <p:ext uri="{BB962C8B-B14F-4D97-AF65-F5344CB8AC3E}">
        <p14:creationId xmlns:p14="http://schemas.microsoft.com/office/powerpoint/2010/main" val="3799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10" grpId="0" animBg="1"/>
      <p:bldP spid="14" grpId="0" animBg="1"/>
      <p:bldP spid="15" grpId="0" animBg="1"/>
      <p:bldP spid="18" grpId="0" animBg="1"/>
      <p:bldP spid="31" grpId="0" animBg="1"/>
      <p:bldP spid="35" grpId="0" animBg="1"/>
      <p:bldP spid="36" grpId="0" animBg="1"/>
      <p:bldP spid="40" grpId="0" animBg="1"/>
      <p:bldP spid="56" grpId="0" animBg="1"/>
      <p:bldP spid="60" grpId="0" animBg="1"/>
      <p:bldP spid="6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alm tree, tree, water, resort&#10;&#10;Description automatically generated">
            <a:extLst>
              <a:ext uri="{FF2B5EF4-FFF2-40B4-BE49-F238E27FC236}">
                <a16:creationId xmlns:a16="http://schemas.microsoft.com/office/drawing/2014/main" id="{47DF2F34-0A1E-1DFB-9E35-1049C23E9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" r="6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artoon of a child and child building a sand castle&#10;&#10;Description automatically generated with low confidence">
            <a:extLst>
              <a:ext uri="{FF2B5EF4-FFF2-40B4-BE49-F238E27FC236}">
                <a16:creationId xmlns:a16="http://schemas.microsoft.com/office/drawing/2014/main" id="{A5A2CCA6-3BCC-9129-4D91-6DE5337E8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35" y="2930237"/>
            <a:ext cx="4218709" cy="42187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765F6F-BD9B-2B0E-DF56-7E8F09140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847" y="2039019"/>
            <a:ext cx="7401185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26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469323" y="227561"/>
            <a:ext cx="11253354" cy="6484966"/>
          </a:xfrm>
          <a:prstGeom prst="roundRect">
            <a:avLst>
              <a:gd name="adj" fmla="val 9376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9BD279-6D01-A8E1-6C20-3C4DF3E20B4B}"/>
              </a:ext>
            </a:extLst>
          </p:cNvPr>
          <p:cNvSpPr/>
          <p:nvPr/>
        </p:nvSpPr>
        <p:spPr>
          <a:xfrm>
            <a:off x="845126" y="341229"/>
            <a:ext cx="831272" cy="831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4AE2FE-AC89-52D4-DF35-CB25686D034F}"/>
              </a:ext>
            </a:extLst>
          </p:cNvPr>
          <p:cNvSpPr txBox="1"/>
          <p:nvPr/>
        </p:nvSpPr>
        <p:spPr>
          <a:xfrm>
            <a:off x="1758974" y="263633"/>
            <a:ext cx="9360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vi-VN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Sân trường của Trường Tiểu học Đoàn kết dạng hình chữ nhật có chu vi 142 m, chiều dài hơn chiều rộng 13 m. Tính diện tích sân trường đó.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30E4D-4052-C84A-3767-29B4E4A9CC6F}"/>
              </a:ext>
            </a:extLst>
          </p:cNvPr>
          <p:cNvSpPr txBox="1"/>
          <p:nvPr/>
        </p:nvSpPr>
        <p:spPr>
          <a:xfrm>
            <a:off x="2450592" y="1947672"/>
            <a:ext cx="724204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ài giải</a:t>
            </a:r>
            <a:endParaRPr lang="vi-VN" sz="2800" b="0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Nửa chu vi sân trường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142 : 2 = 71 (m)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Chiều dài sân trường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(71 + 13) : 2 = 42 (m)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Chiều rộng sân trường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71 – 42 = 29 (m)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 tích sân trường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42 × 29 = 1 218 (m</a:t>
            </a:r>
            <a:r>
              <a:rPr lang="vi-VN" sz="2800" b="0" i="0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1 218 m</a:t>
            </a:r>
            <a:r>
              <a:rPr lang="vi-VN" sz="2800" b="0" i="0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vi-VN" sz="2800" b="0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" y="0"/>
            <a:ext cx="12361857" cy="7030498"/>
          </a:xfrm>
          <a:prstGeom prst="rect">
            <a:avLst/>
          </a:prstGeom>
        </p:spPr>
      </p:pic>
      <p:pic>
        <p:nvPicPr>
          <p:cNvPr id="4" name="Picture 3" descr="A child playing volleyball&#10;&#10;Description automatically generated with low confidence">
            <a:extLst>
              <a:ext uri="{FF2B5EF4-FFF2-40B4-BE49-F238E27FC236}">
                <a16:creationId xmlns:a16="http://schemas.microsoft.com/office/drawing/2014/main" id="{C01E56C6-29A8-783E-4EA4-EF34DFB59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97" t="15733" b="14344"/>
          <a:stretch/>
        </p:blipFill>
        <p:spPr>
          <a:xfrm flipH="1">
            <a:off x="-83838" y="3431175"/>
            <a:ext cx="3087725" cy="3426825"/>
          </a:xfrm>
          <a:prstGeom prst="rect">
            <a:avLst/>
          </a:prstGeom>
        </p:spPr>
      </p:pic>
      <p:pic>
        <p:nvPicPr>
          <p:cNvPr id="6" name="Picture 5" descr="A child playing volleyball&#10;&#10;Description automatically generated with low confidence">
            <a:extLst>
              <a:ext uri="{FF2B5EF4-FFF2-40B4-BE49-F238E27FC236}">
                <a16:creationId xmlns:a16="http://schemas.microsoft.com/office/drawing/2014/main" id="{2FA2D6CB-C574-1B73-AC9D-83CBBD70C9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8" t="17637" b="18022"/>
          <a:stretch/>
        </p:blipFill>
        <p:spPr>
          <a:xfrm>
            <a:off x="8968482" y="3700130"/>
            <a:ext cx="3087726" cy="3157870"/>
          </a:xfrm>
          <a:prstGeom prst="rect">
            <a:avLst/>
          </a:prstGeom>
        </p:spPr>
      </p:pic>
      <p:pic>
        <p:nvPicPr>
          <p:cNvPr id="7" name="Picture 6" descr="A child playing volleyball&#10;&#10;Description automatically generated with low confidence">
            <a:extLst>
              <a:ext uri="{FF2B5EF4-FFF2-40B4-BE49-F238E27FC236}">
                <a16:creationId xmlns:a16="http://schemas.microsoft.com/office/drawing/2014/main" id="{39A3E428-6585-799A-1CC6-F2EE6140C8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500" b="52200" l="3900" r="38600">
                        <a14:foregroundMark x1="19400" y1="50500" x2="19400" y2="50500"/>
                        <a14:foregroundMark x1="24900" y1="51400" x2="24900" y2="51400"/>
                        <a14:foregroundMark x1="26900" y1="50700" x2="26900" y2="50700"/>
                        <a14:foregroundMark x1="28800" y1="50500" x2="28800" y2="50500"/>
                        <a14:foregroundMark x1="28800" y1="50500" x2="28800" y2="50500"/>
                        <a14:foregroundMark x1="33000" y1="45000" x2="33000" y2="45000"/>
                        <a14:foregroundMark x1="15800" y1="30800" x2="15800" y2="30800"/>
                        <a14:foregroundMark x1="20100" y1="51600" x2="20100" y2="51600"/>
                        <a14:foregroundMark x1="22000" y1="52200" x2="22000" y2="52200"/>
                        <a14:foregroundMark x1="21800" y1="52000" x2="21800" y2="52000"/>
                        <a14:foregroundMark x1="20900" y1="44800" x2="20900" y2="44800"/>
                        <a14:foregroundMark x1="19000" y1="42300" x2="19000" y2="42300"/>
                        <a14:foregroundMark x1="15200" y1="48800" x2="15200" y2="48800"/>
                        <a14:foregroundMark x1="14100" y1="46100" x2="14100" y2="46100"/>
                        <a14:foregroundMark x1="13500" y1="43300" x2="13500" y2="43300"/>
                        <a14:foregroundMark x1="13300" y1="33800" x2="23700" y2="28600"/>
                        <a14:foregroundMark x1="23700" y1="28600" x2="33000" y2="32900"/>
                        <a14:foregroundMark x1="33000" y1="32900" x2="35200" y2="42500"/>
                        <a14:foregroundMark x1="35200" y1="42500" x2="26000" y2="47700"/>
                        <a14:foregroundMark x1="26000" y1="47700" x2="26000" y2="47100"/>
                        <a14:foregroundMark x1="11800" y1="35500" x2="25700" y2="26800"/>
                        <a14:foregroundMark x1="25700" y1="26800" x2="30000" y2="30200"/>
                        <a14:foregroundMark x1="9000" y1="38000" x2="20200" y2="42000"/>
                        <a14:foregroundMark x1="20200" y1="42000" x2="27400" y2="49800"/>
                        <a14:foregroundMark x1="27400" y1="49800" x2="12400" y2="50800"/>
                        <a14:foregroundMark x1="12400" y1="50800" x2="4800" y2="46700"/>
                        <a14:foregroundMark x1="10300" y1="48600" x2="20400" y2="43000"/>
                        <a14:foregroundMark x1="20400" y1="43000" x2="7000" y2="43700"/>
                        <a14:foregroundMark x1="7000" y1="43700" x2="7600" y2="42300"/>
                        <a14:foregroundMark x1="16000" y1="46300" x2="28300" y2="46200"/>
                        <a14:foregroundMark x1="28300" y1="46200" x2="38600" y2="38100"/>
                        <a14:foregroundMark x1="38600" y1="38100" x2="25100" y2="25500"/>
                        <a14:foregroundMark x1="25100" y1="25500" x2="11600" y2="28200"/>
                        <a14:foregroundMark x1="11600" y1="28200" x2="12000" y2="47400"/>
                        <a14:foregroundMark x1="12000" y1="47400" x2="129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38" t="25256" r="60511" b="45653"/>
          <a:stretch/>
        </p:blipFill>
        <p:spPr>
          <a:xfrm flipH="1">
            <a:off x="2705961" y="4081453"/>
            <a:ext cx="1585483" cy="1425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F804C0-DE22-60CE-2BAB-E5E2C5F45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3557" y="1959009"/>
            <a:ext cx="7840136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0933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0556 L 0.00195 0.00556 C 0.01185 -0.01226 0.0026 0.00533 0.01471 -0.02338 C 0.01706 -0.02916 0.02005 -0.03426 0.0224 -0.04004 C 0.0237 -0.04328 0.02773 -0.06088 0.02825 -0.06273 C 0.03372 -0.08032 0.04023 -0.0912 0.04453 -0.11134 C 0.04674 -0.12176 0.04753 -0.12754 0.0513 -0.13703 C 0.05299 -0.14143 0.05547 -0.14467 0.05729 -0.14907 C 0.05859 -0.15231 0.05963 -0.15625 0.06068 -0.15972 C 0.06133 -0.1618 0.06159 -0.16388 0.06237 -0.16574 C 0.06445 -0.17106 0.06693 -0.17592 0.06927 -0.18101 C 0.07031 -0.18356 0.07148 -0.18588 0.07266 -0.18842 C 0.07435 -0.19259 0.07539 -0.19791 0.07773 -0.20069 C 0.08164 -0.20509 0.08242 -0.20578 0.0862 -0.21435 C 0.08737 -0.21689 0.08841 -0.21944 0.08971 -0.22176 C 0.09726 -0.2368 0.0931 -0.22801 0.09987 -0.23842 C 0.10078 -0.23981 0.10143 -0.24166 0.10247 -0.24305 C 0.10404 -0.24537 0.10599 -0.24676 0.10755 -0.24907 C 0.10976 -0.25231 0.11159 -0.25625 0.11354 -0.25972 C 0.11432 -0.26134 0.1151 -0.26319 0.11601 -0.26435 C 0.11654 -0.26481 0.12187 -0.27037 0.12292 -0.27176 C 0.12669 -0.27754 0.12565 -0.27801 0.12969 -0.2824 C 0.13138 -0.28426 0.1332 -0.28495 0.13476 -0.28703 C 0.14219 -0.29606 0.1349 -0.29097 0.14075 -0.29467 C 0.15586 -0.31481 0.13138 -0.28171 0.14766 -0.30509 C 0.15963 -0.32268 0.14831 -0.30486 0.15781 -0.31736 C 0.15963 -0.31967 0.1612 -0.32245 0.16289 -0.32476 C 0.16432 -0.32662 0.16588 -0.32777 0.16719 -0.32939 C 0.17018 -0.33333 0.17292 -0.3375 0.17578 -0.34143 C 0.17682 -0.34305 0.17799 -0.34467 0.17917 -0.34606 C 0.18138 -0.34861 0.18333 -0.35277 0.18594 -0.3537 C 0.19414 -0.35648 0.1888 -0.35486 0.20208 -0.3581 C 0.21406 -0.35625 0.22604 -0.35486 0.23789 -0.35208 C 0.2487 -0.34976 0.24193 -0.34305 0.25755 -0.33842 L 0.26263 -0.33703 C 0.26497 -0.33495 0.26719 -0.33287 0.26953 -0.33101 C 0.272 -0.32893 0.27461 -0.32708 0.27708 -0.32476 C 0.28034 -0.32199 0.2832 -0.31805 0.28646 -0.31574 C 0.28893 -0.31412 0.29167 -0.31365 0.29414 -0.31273 C 0.30013 -0.30625 0.30573 -0.29838 0.31211 -0.29305 C 0.32031 -0.28611 0.32682 -0.28148 0.33424 -0.27338 C 0.33685 -0.2706 0.33945 -0.26759 0.34193 -0.26435 C 0.34375 -0.26157 0.34518 -0.25787 0.347 -0.25509 C 0.36068 -0.23518 0.36419 -0.23518 0.37253 -0.21574 C 0.38164 -0.1949 0.39075 -0.17083 0.39726 -0.14768 C 0.39896 -0.14143 0.40091 -0.13564 0.40234 -0.12939 C 0.40325 -0.12592 0.40351 -0.12222 0.40417 -0.11875 C 0.40482 -0.11481 0.40573 -0.11064 0.40664 -0.10671 C 0.41146 -0.08703 0.40794 -0.10949 0.41263 -0.07638 C 0.41562 -0.05532 0.41341 -0.06365 0.41771 -0.05069 C 0.41797 -0.04699 0.4181 -0.04351 0.41862 -0.04004 C 0.41901 -0.03726 0.41966 -0.03495 0.42031 -0.0324 C 0.42083 -0.03032 0.42187 -0.0287 0.422 -0.02638 C 0.4224 -0.01944 0.422 -0.01226 0.422 -0.00509 L 0.422 -0.00509 " pathEditMode="relative" ptsTypes="AAAAAAAAAAAAAAAAAAAAAAAAAAAAAAAAAAAAAAAAAAAAAAAAAAAAAAA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469323" y="467591"/>
            <a:ext cx="11253354" cy="6244936"/>
          </a:xfrm>
          <a:prstGeom prst="roundRect">
            <a:avLst>
              <a:gd name="adj" fmla="val 9376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32824C-A339-6B56-9A30-8FD8390E0FD3}"/>
              </a:ext>
            </a:extLst>
          </p:cNvPr>
          <p:cNvSpPr txBox="1"/>
          <p:nvPr/>
        </p:nvSpPr>
        <p:spPr>
          <a:xfrm>
            <a:off x="1863363" y="2165036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8BBE2D-1C94-266C-3420-28DF22ECD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7208" flipH="1">
            <a:off x="671249" y="2082385"/>
            <a:ext cx="919996" cy="919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3F24BA-FC4D-2AF5-FB4D-751DE28C2724}"/>
              </a:ext>
            </a:extLst>
          </p:cNvPr>
          <p:cNvSpPr txBox="1"/>
          <p:nvPr/>
        </p:nvSpPr>
        <p:spPr>
          <a:xfrm>
            <a:off x="1863363" y="3146048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756280-9369-E1A1-6339-4D4A2B30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7208" flipH="1">
            <a:off x="671249" y="3063397"/>
            <a:ext cx="919996" cy="9199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7AAE1C-BDE5-1708-8180-22539EA2573C}"/>
              </a:ext>
            </a:extLst>
          </p:cNvPr>
          <p:cNvSpPr txBox="1"/>
          <p:nvPr/>
        </p:nvSpPr>
        <p:spPr>
          <a:xfrm>
            <a:off x="1863363" y="4127060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0EFD7-6B76-FDD5-1E3E-58FE22AA1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7208" flipH="1">
            <a:off x="671249" y="4044409"/>
            <a:ext cx="919996" cy="9199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2BB29-57F4-821A-B5B7-08C0AD56FC8D}"/>
              </a:ext>
            </a:extLst>
          </p:cNvPr>
          <p:cNvSpPr txBox="1"/>
          <p:nvPr/>
        </p:nvSpPr>
        <p:spPr>
          <a:xfrm>
            <a:off x="1863363" y="5108072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3DAAC2-58A3-900B-FD2A-350DE7C3C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37208" flipH="1">
            <a:off x="671249" y="5025421"/>
            <a:ext cx="919996" cy="919996"/>
          </a:xfrm>
          <a:prstGeom prst="rect">
            <a:avLst/>
          </a:prstGeom>
        </p:spPr>
      </p:pic>
      <p:pic>
        <p:nvPicPr>
          <p:cNvPr id="15" name="Picture 14" descr="A cartoon of a child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180F7C8-B738-7F4E-4BD6-C19B2CBEB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916" y="2431473"/>
            <a:ext cx="3767423" cy="4353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4B299F-9C0E-98D8-9FB8-907D7597C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439" y="652220"/>
            <a:ext cx="5194242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  <p:bldP spid="10" grpId="0" uiExpand="1" build="p"/>
      <p:bldP spid="12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cloud, water, painting&#10;&#10;Description automatically generated">
            <a:extLst>
              <a:ext uri="{FF2B5EF4-FFF2-40B4-BE49-F238E27FC236}">
                <a16:creationId xmlns:a16="http://schemas.microsoft.com/office/drawing/2014/main" id="{3B4AE441-FEFD-F2D2-CA82-D02D7C62D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993212-FABE-1329-9A70-488CF4895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041" y="2694301"/>
            <a:ext cx="7535309" cy="30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259772" y="384465"/>
            <a:ext cx="11572627" cy="6172200"/>
          </a:xfrm>
          <a:prstGeom prst="roundRect">
            <a:avLst>
              <a:gd name="adj" fmla="val 14201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F87E6722-A9EC-7E55-AEB3-7C888D985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6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191C229E-E64D-E072-1CD0-04F1019762F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7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77050BD5-78AB-3CE3-5DA1-A968B4158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8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BE1ED09E-5EC4-3BEA-3C7A-8E603C1A8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sp>
        <p:nvSpPr>
          <p:cNvPr id="12" name="Plaque 11">
            <a:extLst>
              <a:ext uri="{FF2B5EF4-FFF2-40B4-BE49-F238E27FC236}">
                <a16:creationId xmlns:a16="http://schemas.microsoft.com/office/drawing/2014/main" id="{1B70BF77-3FD0-5A04-F2AE-DF498BFC2936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E1FF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chữ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247 543 </a:t>
            </a:r>
            <a:r>
              <a:rPr kumimoji="0" lang="en-US" sz="5867" b="1" i="0" u="none" strike="noStrike" kern="1200" cap="none" spc="0" normalizeH="0" baseline="0" noProof="0" dirty="0" err="1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6B0EA4-1608-82E2-206B-C60BEC43DA4C}"/>
              </a:ext>
            </a:extLst>
          </p:cNvPr>
          <p:cNvGrpSpPr/>
          <p:nvPr/>
        </p:nvGrpSpPr>
        <p:grpSpPr>
          <a:xfrm>
            <a:off x="385405" y="2851480"/>
            <a:ext cx="5374969" cy="1559845"/>
            <a:chOff x="319547" y="4292756"/>
            <a:chExt cx="8062453" cy="2339767"/>
          </a:xfrm>
        </p:grpSpPr>
        <p:sp>
          <p:nvSpPr>
            <p:cNvPr id="15" name="a">
              <a:extLst>
                <a:ext uri="{FF2B5EF4-FFF2-40B4-BE49-F238E27FC236}">
                  <a16:creationId xmlns:a16="http://schemas.microsoft.com/office/drawing/2014/main" id="{EAB5E2E6-AB40-CA86-18AE-91EDD4886A9D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700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3B173673-7896-4B3F-6215-3E84F3308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19547" y="4292756"/>
              <a:ext cx="2111640" cy="23397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1E61BE-DC28-23A5-CAD5-864ADE21A4E4}"/>
              </a:ext>
            </a:extLst>
          </p:cNvPr>
          <p:cNvGrpSpPr/>
          <p:nvPr/>
        </p:nvGrpSpPr>
        <p:grpSpPr>
          <a:xfrm>
            <a:off x="6289824" y="2934328"/>
            <a:ext cx="5308221" cy="1459872"/>
            <a:chOff x="9105900" y="4442090"/>
            <a:chExt cx="7962331" cy="2189808"/>
          </a:xfrm>
        </p:grpSpPr>
        <p:sp>
          <p:nvSpPr>
            <p:cNvPr id="18" name="b">
              <a:extLst>
                <a:ext uri="{FF2B5EF4-FFF2-40B4-BE49-F238E27FC236}">
                  <a16:creationId xmlns:a16="http://schemas.microsoft.com/office/drawing/2014/main" id="{FAC374DE-B43D-216C-0523-944685A77EBC}"/>
                </a:ext>
              </a:extLst>
            </p:cNvPr>
            <p:cNvSpPr/>
            <p:nvPr/>
          </p:nvSpPr>
          <p:spPr>
            <a:xfrm>
              <a:off x="9765047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70</a:t>
              </a:r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7C88BBE1-3319-937A-49A1-BA75A9206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105900" y="4442090"/>
              <a:ext cx="1968090" cy="218980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52A82-06C7-9FA0-2909-1853A8BAD1AD}"/>
              </a:ext>
            </a:extLst>
          </p:cNvPr>
          <p:cNvGrpSpPr/>
          <p:nvPr/>
        </p:nvGrpSpPr>
        <p:grpSpPr>
          <a:xfrm>
            <a:off x="359600" y="4892040"/>
            <a:ext cx="5381043" cy="1548808"/>
            <a:chOff x="310435" y="7338060"/>
            <a:chExt cx="8071565" cy="2323212"/>
          </a:xfrm>
        </p:grpSpPr>
        <p:sp>
          <p:nvSpPr>
            <p:cNvPr id="21" name="c">
              <a:extLst>
                <a:ext uri="{FF2B5EF4-FFF2-40B4-BE49-F238E27FC236}">
                  <a16:creationId xmlns:a16="http://schemas.microsoft.com/office/drawing/2014/main" id="{2C3C65E9-6A75-C893-A7E9-E00714F2ADE2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70 000</a:t>
              </a:r>
            </a:p>
          </p:txBody>
        </p:sp>
        <p:pic>
          <p:nvPicPr>
            <p:cNvPr id="25" name="Picture 12">
              <a:extLst>
                <a:ext uri="{FF2B5EF4-FFF2-40B4-BE49-F238E27FC236}">
                  <a16:creationId xmlns:a16="http://schemas.microsoft.com/office/drawing/2014/main" id="{94123EF2-45E9-0A57-E0BF-609EFD6C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310435" y="7338060"/>
              <a:ext cx="2128643" cy="232321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3B9116-F1E3-235E-2D98-0D7B8688F67C}"/>
              </a:ext>
            </a:extLst>
          </p:cNvPr>
          <p:cNvGrpSpPr/>
          <p:nvPr/>
        </p:nvGrpSpPr>
        <p:grpSpPr>
          <a:xfrm>
            <a:off x="6289825" y="4902200"/>
            <a:ext cx="5363154" cy="1473200"/>
            <a:chOff x="9023498" y="7402261"/>
            <a:chExt cx="8044731" cy="2209800"/>
          </a:xfrm>
        </p:grpSpPr>
        <p:sp>
          <p:nvSpPr>
            <p:cNvPr id="27" name="d">
              <a:extLst>
                <a:ext uri="{FF2B5EF4-FFF2-40B4-BE49-F238E27FC236}">
                  <a16:creationId xmlns:a16="http://schemas.microsoft.com/office/drawing/2014/main" id="{BB68A2F2-E8B8-7366-E254-EEBF3C9150B0}"/>
                </a:ext>
              </a:extLst>
            </p:cNvPr>
            <p:cNvSpPr/>
            <p:nvPr/>
          </p:nvSpPr>
          <p:spPr>
            <a:xfrm>
              <a:off x="9765045" y="7429559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7 000</a:t>
              </a:r>
            </a:p>
          </p:txBody>
        </p:sp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C34A1488-79C7-17C9-0DA6-BC53D8ABF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9023498" y="7402261"/>
              <a:ext cx="2010918" cy="2209800"/>
            </a:xfrm>
            <a:prstGeom prst="rect">
              <a:avLst/>
            </a:prstGeom>
          </p:spPr>
        </p:pic>
      </p:grpSp>
      <p:pic>
        <p:nvPicPr>
          <p:cNvPr id="29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7991446E-ECE5-07E6-997B-B7E8C81F8A7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9" y="1061000"/>
            <a:ext cx="487363" cy="487363"/>
          </a:xfrm>
          <a:prstGeom prst="rect">
            <a:avLst/>
          </a:prstGeom>
        </p:spPr>
      </p:pic>
      <p:pic>
        <p:nvPicPr>
          <p:cNvPr id="30" name="Đúng">
            <a:extLst>
              <a:ext uri="{FF2B5EF4-FFF2-40B4-BE49-F238E27FC236}">
                <a16:creationId xmlns:a16="http://schemas.microsoft.com/office/drawing/2014/main" id="{94456240-B4B7-6780-DB97-6874CF25EF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24" y="5019447"/>
            <a:ext cx="1486303" cy="11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0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0667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512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344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414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Click" delay="0">
                        <p:tgtEl>
                          <p:spTgt spid="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2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4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"/>
                      </p:tgtEl>
                    </p:cond>
                  </p:nextCondLst>
                </p:seq>
                <p:audio>
                  <p:cMediaNode vol="80000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512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1" dur="500" tmFilter="0, 0; .2, .5; .8, .5; 1, 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2" dur="250" autoRev="1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0" dur="344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1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2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4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5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6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7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0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414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seq concurrent="1" nextAc="seek">
                  <p:cTn id="77" restart="whenNotActive" fill="hold" evtFilter="cancelBubble" nodeType="interactiveSeq">
                    <p:stCondLst>
                      <p:cond evt="onClick" delay="0">
                        <p:tgtEl>
                          <p:spTgt spid="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" fill="hold">
                          <p:stCondLst>
                            <p:cond delay="0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1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2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4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"/>
                      </p:tgtEl>
                    </p:cond>
                  </p:nextCondLst>
                </p:seq>
                <p:audio>
                  <p:cMediaNode vol="80000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334982" y="301337"/>
            <a:ext cx="11471613" cy="6255328"/>
          </a:xfrm>
          <a:prstGeom prst="roundRect">
            <a:avLst>
              <a:gd name="adj" fmla="val 14201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798B28B6-12E1-BE29-6644-35A571FAB7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8147" y="1015345"/>
            <a:ext cx="487363" cy="487363"/>
          </a:xfrm>
          <a:prstGeom prst="rect">
            <a:avLst/>
          </a:prstGeom>
        </p:spPr>
      </p:pic>
      <p:pic>
        <p:nvPicPr>
          <p:cNvPr id="5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E0D16BCB-1CA4-BDE9-6A19-89DE12F60F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8147" y="1015345"/>
            <a:ext cx="487363" cy="487363"/>
          </a:xfrm>
          <a:prstGeom prst="rect">
            <a:avLst/>
          </a:prstGeom>
        </p:spPr>
      </p:pic>
      <p:pic>
        <p:nvPicPr>
          <p:cNvPr id="6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A8C93CC1-16F3-4321-3E2C-127F4C851D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8147" y="1015345"/>
            <a:ext cx="487363" cy="487363"/>
          </a:xfrm>
          <a:prstGeom prst="rect">
            <a:avLst/>
          </a:prstGeom>
        </p:spPr>
      </p:pic>
      <p:pic>
        <p:nvPicPr>
          <p:cNvPr id="9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A27CAD75-2DDB-7183-C8D5-60D4EC7EC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8147" y="1015345"/>
            <a:ext cx="487363" cy="487363"/>
          </a:xfrm>
          <a:prstGeom prst="rect">
            <a:avLst/>
          </a:prstGeom>
        </p:spPr>
      </p:pic>
      <p:sp>
        <p:nvSpPr>
          <p:cNvPr id="10" name="Plaque 9">
            <a:extLst>
              <a:ext uri="{FF2B5EF4-FFF2-40B4-BE49-F238E27FC236}">
                <a16:creationId xmlns:a16="http://schemas.microsoft.com/office/drawing/2014/main" id="{EEB975FE-EA35-B27E-584E-9665199F4827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E1FF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56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</a:t>
            </a: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32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+ 10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0 7</a:t>
            </a: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88 = ..?..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E2F24-7953-CDBA-4BF2-B246F646CDF0}"/>
              </a:ext>
            </a:extLst>
          </p:cNvPr>
          <p:cNvGrpSpPr/>
          <p:nvPr/>
        </p:nvGrpSpPr>
        <p:grpSpPr>
          <a:xfrm>
            <a:off x="385405" y="2851480"/>
            <a:ext cx="5374969" cy="1559845"/>
            <a:chOff x="319547" y="4292756"/>
            <a:chExt cx="8062453" cy="2339767"/>
          </a:xfrm>
        </p:grpSpPr>
        <p:sp>
          <p:nvSpPr>
            <p:cNvPr id="13" name="a">
              <a:extLst>
                <a:ext uri="{FF2B5EF4-FFF2-40B4-BE49-F238E27FC236}">
                  <a16:creationId xmlns:a16="http://schemas.microsoft.com/office/drawing/2014/main" id="{32649CFE-344A-90C5-1B1B-ED4ABBC0FB51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661 111</a:t>
              </a:r>
            </a:p>
          </p:txBody>
        </p:sp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3068D224-928C-A67E-6147-E10327658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19547" y="4292756"/>
              <a:ext cx="2111640" cy="233976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D29CAC-1938-B773-E38C-7CDA1887BAB7}"/>
              </a:ext>
            </a:extLst>
          </p:cNvPr>
          <p:cNvGrpSpPr/>
          <p:nvPr/>
        </p:nvGrpSpPr>
        <p:grpSpPr>
          <a:xfrm>
            <a:off x="6289824" y="2934328"/>
            <a:ext cx="5308221" cy="1459872"/>
            <a:chOff x="9105900" y="4442090"/>
            <a:chExt cx="7962331" cy="2189808"/>
          </a:xfrm>
        </p:grpSpPr>
        <p:sp>
          <p:nvSpPr>
            <p:cNvPr id="17" name="b">
              <a:extLst>
                <a:ext uri="{FF2B5EF4-FFF2-40B4-BE49-F238E27FC236}">
                  <a16:creationId xmlns:a16="http://schemas.microsoft.com/office/drawing/2014/main" id="{6CF6FD78-F8C4-FB6E-A4D7-7EC99BC425F4}"/>
                </a:ext>
              </a:extLst>
            </p:cNvPr>
            <p:cNvSpPr/>
            <p:nvPr/>
          </p:nvSpPr>
          <p:spPr>
            <a:xfrm>
              <a:off x="9765047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662 111</a:t>
              </a:r>
            </a:p>
          </p:txBody>
        </p:sp>
        <p:pic>
          <p:nvPicPr>
            <p:cNvPr id="18" name="Picture 11">
              <a:extLst>
                <a:ext uri="{FF2B5EF4-FFF2-40B4-BE49-F238E27FC236}">
                  <a16:creationId xmlns:a16="http://schemas.microsoft.com/office/drawing/2014/main" id="{2739D132-52FC-E0F6-75FD-B84785B52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105900" y="4442090"/>
              <a:ext cx="1968090" cy="2189808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90A0C6C-9E8F-21B1-1006-EB0F8B192D3D}"/>
              </a:ext>
            </a:extLst>
          </p:cNvPr>
          <p:cNvGrpSpPr/>
          <p:nvPr/>
        </p:nvGrpSpPr>
        <p:grpSpPr>
          <a:xfrm>
            <a:off x="359600" y="4892040"/>
            <a:ext cx="5381043" cy="1548808"/>
            <a:chOff x="310435" y="7338060"/>
            <a:chExt cx="8071565" cy="2323212"/>
          </a:xfrm>
        </p:grpSpPr>
        <p:sp>
          <p:nvSpPr>
            <p:cNvPr id="21" name="c">
              <a:extLst>
                <a:ext uri="{FF2B5EF4-FFF2-40B4-BE49-F238E27FC236}">
                  <a16:creationId xmlns:a16="http://schemas.microsoft.com/office/drawing/2014/main" id="{B332D92F-A1C9-F961-E221-999B639F2BF7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661 211</a:t>
              </a:r>
            </a:p>
          </p:txBody>
        </p:sp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F83B35F3-D35D-7545-8AD3-52DA7148D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310435" y="7338060"/>
              <a:ext cx="2128643" cy="232321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F64ACED-3484-076F-0D33-5EAEB5D8DA0F}"/>
              </a:ext>
            </a:extLst>
          </p:cNvPr>
          <p:cNvGrpSpPr/>
          <p:nvPr/>
        </p:nvGrpSpPr>
        <p:grpSpPr>
          <a:xfrm>
            <a:off x="6289825" y="4902200"/>
            <a:ext cx="5363154" cy="1473200"/>
            <a:chOff x="9023498" y="7402261"/>
            <a:chExt cx="8044731" cy="2209800"/>
          </a:xfrm>
        </p:grpSpPr>
        <p:sp>
          <p:nvSpPr>
            <p:cNvPr id="28" name="d">
              <a:extLst>
                <a:ext uri="{FF2B5EF4-FFF2-40B4-BE49-F238E27FC236}">
                  <a16:creationId xmlns:a16="http://schemas.microsoft.com/office/drawing/2014/main" id="{031C8665-C60C-0056-4CE1-EDC6F868B25D}"/>
                </a:ext>
              </a:extLst>
            </p:cNvPr>
            <p:cNvSpPr/>
            <p:nvPr/>
          </p:nvSpPr>
          <p:spPr>
            <a:xfrm>
              <a:off x="9765045" y="7429559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661 121</a:t>
              </a:r>
            </a:p>
          </p:txBody>
        </p:sp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6270E93B-5C53-85F4-19F6-B0A27C6F5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9023498" y="7402261"/>
              <a:ext cx="2010918" cy="2209800"/>
            </a:xfrm>
            <a:prstGeom prst="rect">
              <a:avLst/>
            </a:prstGeom>
          </p:spPr>
        </p:pic>
      </p:grpSp>
      <p:pic>
        <p:nvPicPr>
          <p:cNvPr id="30" name="Đúng">
            <a:extLst>
              <a:ext uri="{FF2B5EF4-FFF2-40B4-BE49-F238E27FC236}">
                <a16:creationId xmlns:a16="http://schemas.microsoft.com/office/drawing/2014/main" id="{ED5A3313-2AE9-B016-FBB9-AD140787AB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82" y="2986879"/>
            <a:ext cx="1486303" cy="1189041"/>
          </a:xfrm>
          <a:prstGeom prst="rect">
            <a:avLst/>
          </a:prstGeom>
        </p:spPr>
      </p:pic>
      <p:pic>
        <p:nvPicPr>
          <p:cNvPr id="31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2B9E1EC6-7044-515E-8B2F-16AB31D8444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8147" y="10153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8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72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 p14:presetBounceEnd="72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1" dur="3448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2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mediacall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3" dur="4414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1" presetClass="mediacall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7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3" fill="hold">
                          <p:stCondLst>
                            <p:cond delay="0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512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9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80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1" fill="hold">
                          <p:stCondLst>
                            <p:cond delay="0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7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9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9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1"/>
                    </p:tgtEl>
                  </p:cMediaNode>
                </p:audio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8" dur="500" tmFilter="0, 0; .2, .5; .8, .5; 1, 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9" dur="250" autoRev="1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1" dur="3448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2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45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8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1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5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57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0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" presetClass="mediacall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3" dur="4414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"/>
                      </p:tgtEl>
                    </p:cond>
                  </p:nextCondLst>
                </p:seq>
                <p:seq concurrent="1" nextAc="seek">
                  <p:cTn id="64" restart="whenNotActive" fill="hold" evtFilter="cancelBubble" nodeType="interactiveSeq">
                    <p:stCondLst>
                      <p:cond evt="onClick" delay="0">
                        <p:tgtEl>
                          <p:spTgt spid="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" fill="hold">
                          <p:stCondLst>
                            <p:cond delay="0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0" presetID="1" presetClass="mediacall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1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0"/>
                      </p:tgtEl>
                    </p:cond>
                  </p:nextCondLst>
                </p:seq>
                <p:seq concurrent="1" nextAc="seek">
                  <p:cTn id="72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3" fill="hold">
                          <p:stCondLst>
                            <p:cond delay="0"/>
                          </p:stCondLst>
                          <p:childTnLst>
                            <p:par>
                              <p:cTn id="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512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8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9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80" restart="whenNotActive" fill="hold" evtFilter="cancelBubble" nodeType="interactiveSeq">
                    <p:stCondLst>
                      <p:cond evt="onClick" delay="0">
                        <p:tgtEl>
                          <p:spTgt spid="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1" fill="hold">
                          <p:stCondLst>
                            <p:cond delay="0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6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7" dur="512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"/>
                      </p:tgtEl>
                    </p:cond>
                  </p:nextCondLst>
                </p:seq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5"/>
                    </p:tgtEl>
                  </p:cMediaNode>
                </p:audio>
                <p:audio>
                  <p:cMediaNode vol="80000">
                    <p:cTn id="90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9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9"/>
                    </p:tgtEl>
                  </p:cMediaNode>
                </p:audio>
                <p:audio>
                  <p:cMediaNode vol="80000">
                    <p:cTn id="92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1"/>
                    </p:tgtEl>
                  </p:cMediaNode>
                </p:audio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270164" y="384465"/>
            <a:ext cx="11562236" cy="6172200"/>
          </a:xfrm>
          <a:prstGeom prst="roundRect">
            <a:avLst>
              <a:gd name="adj" fmla="val 14201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4E48F8B3-D1B3-DE91-9664-FE4D5B5A7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6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5AC429BD-B7AF-5259-6801-22F582D413B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7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1147D06A-81DE-C3A9-B6E6-FE364023E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pic>
        <p:nvPicPr>
          <p:cNvPr id="8" name="Am-thanh-tra-loi-sai-www_tiengdong_com">
            <a:hlinkClick r:id="" action="ppaction://media"/>
            <a:extLst>
              <a:ext uri="{FF2B5EF4-FFF2-40B4-BE49-F238E27FC236}">
                <a16:creationId xmlns:a16="http://schemas.microsoft.com/office/drawing/2014/main" id="{068CFB56-DBAA-7DD8-4600-5E0A1CA6AE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8" y="1061000"/>
            <a:ext cx="487363" cy="487363"/>
          </a:xfrm>
          <a:prstGeom prst="rect">
            <a:avLst/>
          </a:prstGeom>
        </p:spPr>
      </p:pic>
      <p:sp>
        <p:nvSpPr>
          <p:cNvPr id="12" name="Plaque 11">
            <a:extLst>
              <a:ext uri="{FF2B5EF4-FFF2-40B4-BE49-F238E27FC236}">
                <a16:creationId xmlns:a16="http://schemas.microsoft.com/office/drawing/2014/main" id="{4A4E891E-7B5B-4326-B1E4-A1FDC0F6C7B6}"/>
              </a:ext>
            </a:extLst>
          </p:cNvPr>
          <p:cNvSpPr/>
          <p:nvPr/>
        </p:nvSpPr>
        <p:spPr>
          <a:xfrm>
            <a:off x="762000" y="482600"/>
            <a:ext cx="10617200" cy="1778000"/>
          </a:xfrm>
          <a:prstGeom prst="plaque">
            <a:avLst/>
          </a:prstGeom>
          <a:solidFill>
            <a:srgbClr val="E1FFFF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673 x </a:t>
            </a:r>
            <a:r>
              <a:rPr kumimoji="0" lang="en-US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kumimoji="0" lang="vi-VN" sz="5867" b="1" i="0" u="none" strike="noStrike" kern="120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= ..?..</a:t>
            </a:r>
            <a:endParaRPr kumimoji="0" lang="en-US" sz="5867" b="1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E58233-6706-9D03-8AC2-0ED4943905F6}"/>
              </a:ext>
            </a:extLst>
          </p:cNvPr>
          <p:cNvGrpSpPr/>
          <p:nvPr/>
        </p:nvGrpSpPr>
        <p:grpSpPr>
          <a:xfrm>
            <a:off x="359600" y="2649077"/>
            <a:ext cx="5374969" cy="1559845"/>
            <a:chOff x="319547" y="4292756"/>
            <a:chExt cx="8062453" cy="2339767"/>
          </a:xfrm>
        </p:grpSpPr>
        <p:sp>
          <p:nvSpPr>
            <p:cNvPr id="15" name="a">
              <a:extLst>
                <a:ext uri="{FF2B5EF4-FFF2-40B4-BE49-F238E27FC236}">
                  <a16:creationId xmlns:a16="http://schemas.microsoft.com/office/drawing/2014/main" id="{5B3AD23B-881F-B354-64C6-927DB7BD1453}"/>
                </a:ext>
              </a:extLst>
            </p:cNvPr>
            <p:cNvSpPr/>
            <p:nvPr/>
          </p:nvSpPr>
          <p:spPr>
            <a:xfrm>
              <a:off x="1078816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17 171</a:t>
              </a:r>
            </a:p>
          </p:txBody>
        </p: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166C4D14-15F9-A192-A1A2-BF5890C5E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319547" y="4292756"/>
              <a:ext cx="2111640" cy="23397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9372561-6E0D-5C85-1C99-1634C38191E1}"/>
              </a:ext>
            </a:extLst>
          </p:cNvPr>
          <p:cNvGrpSpPr/>
          <p:nvPr/>
        </p:nvGrpSpPr>
        <p:grpSpPr>
          <a:xfrm>
            <a:off x="6429263" y="2742332"/>
            <a:ext cx="5142976" cy="1459873"/>
            <a:chOff x="9353767" y="4457700"/>
            <a:chExt cx="7714464" cy="2189809"/>
          </a:xfrm>
        </p:grpSpPr>
        <p:sp>
          <p:nvSpPr>
            <p:cNvPr id="18" name="b">
              <a:extLst>
                <a:ext uri="{FF2B5EF4-FFF2-40B4-BE49-F238E27FC236}">
                  <a16:creationId xmlns:a16="http://schemas.microsoft.com/office/drawing/2014/main" id="{EAB78BBA-2C14-704C-50B6-AEF9EE27C614}"/>
                </a:ext>
              </a:extLst>
            </p:cNvPr>
            <p:cNvSpPr/>
            <p:nvPr/>
          </p:nvSpPr>
          <p:spPr>
            <a:xfrm>
              <a:off x="9765047" y="445770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18 171</a:t>
              </a:r>
            </a:p>
          </p:txBody>
        </p:sp>
        <p:pic>
          <p:nvPicPr>
            <p:cNvPr id="19" name="Picture 11">
              <a:extLst>
                <a:ext uri="{FF2B5EF4-FFF2-40B4-BE49-F238E27FC236}">
                  <a16:creationId xmlns:a16="http://schemas.microsoft.com/office/drawing/2014/main" id="{471771B8-887A-7361-286F-2468C50DA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353767" y="4457701"/>
              <a:ext cx="1968090" cy="2189808"/>
            </a:xfrm>
            <a:prstGeom prst="rect">
              <a:avLst/>
            </a:prstGeom>
          </p:spPr>
        </p:pic>
      </p:grpSp>
      <p:pic>
        <p:nvPicPr>
          <p:cNvPr id="20" name="Đúng">
            <a:extLst>
              <a:ext uri="{FF2B5EF4-FFF2-40B4-BE49-F238E27FC236}">
                <a16:creationId xmlns:a16="http://schemas.microsoft.com/office/drawing/2014/main" id="{EBB5FF8D-CB0C-FAF0-D30F-ADEC826270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  <a14:imgEffect>
                      <a14:brightnessContrast bright="-30000" contras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086" y="2914300"/>
            <a:ext cx="1486303" cy="118904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049103A-E474-C51C-D0FF-315B5C03348E}"/>
              </a:ext>
            </a:extLst>
          </p:cNvPr>
          <p:cNvGrpSpPr/>
          <p:nvPr/>
        </p:nvGrpSpPr>
        <p:grpSpPr>
          <a:xfrm>
            <a:off x="333795" y="4689637"/>
            <a:ext cx="5381043" cy="1548808"/>
            <a:chOff x="310435" y="7338060"/>
            <a:chExt cx="8071565" cy="2323212"/>
          </a:xfrm>
        </p:grpSpPr>
        <p:sp>
          <p:nvSpPr>
            <p:cNvPr id="25" name="c">
              <a:extLst>
                <a:ext uri="{FF2B5EF4-FFF2-40B4-BE49-F238E27FC236}">
                  <a16:creationId xmlns:a16="http://schemas.microsoft.com/office/drawing/2014/main" id="{F95D77EB-E2C1-ED3B-D1E8-B5D05D3FCC3D}"/>
                </a:ext>
              </a:extLst>
            </p:cNvPr>
            <p:cNvSpPr/>
            <p:nvPr/>
          </p:nvSpPr>
          <p:spPr>
            <a:xfrm>
              <a:off x="1078816" y="7429560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18 161</a:t>
              </a:r>
            </a:p>
          </p:txBody>
        </p:sp>
        <p:pic>
          <p:nvPicPr>
            <p:cNvPr id="26" name="Picture 12">
              <a:extLst>
                <a:ext uri="{FF2B5EF4-FFF2-40B4-BE49-F238E27FC236}">
                  <a16:creationId xmlns:a16="http://schemas.microsoft.com/office/drawing/2014/main" id="{3652499D-61FA-8D71-4233-C1205A3D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>
              <a:off x="310435" y="7338060"/>
              <a:ext cx="2128643" cy="232321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251A74-A7F0-D08D-D180-226350A8513B}"/>
              </a:ext>
            </a:extLst>
          </p:cNvPr>
          <p:cNvGrpSpPr/>
          <p:nvPr/>
        </p:nvGrpSpPr>
        <p:grpSpPr>
          <a:xfrm>
            <a:off x="6264020" y="4699797"/>
            <a:ext cx="5363154" cy="1473200"/>
            <a:chOff x="9023498" y="7402261"/>
            <a:chExt cx="8044731" cy="2209800"/>
          </a:xfrm>
        </p:grpSpPr>
        <p:sp>
          <p:nvSpPr>
            <p:cNvPr id="28" name="d">
              <a:extLst>
                <a:ext uri="{FF2B5EF4-FFF2-40B4-BE49-F238E27FC236}">
                  <a16:creationId xmlns:a16="http://schemas.microsoft.com/office/drawing/2014/main" id="{4401B0DC-9A28-1AFD-04F2-E3C613C02890}"/>
                </a:ext>
              </a:extLst>
            </p:cNvPr>
            <p:cNvSpPr/>
            <p:nvPr/>
          </p:nvSpPr>
          <p:spPr>
            <a:xfrm>
              <a:off x="9765045" y="7429559"/>
              <a:ext cx="7303184" cy="2071397"/>
            </a:xfrm>
            <a:prstGeom prst="roundRect">
              <a:avLst/>
            </a:prstGeom>
            <a:solidFill>
              <a:srgbClr val="FFF7A7"/>
            </a:solidFill>
            <a:ln w="76200">
              <a:solidFill>
                <a:srgbClr val="FF6600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18 271</a:t>
              </a:r>
            </a:p>
          </p:txBody>
        </p:sp>
        <p:pic>
          <p:nvPicPr>
            <p:cNvPr id="29" name="Picture 13">
              <a:extLst>
                <a:ext uri="{FF2B5EF4-FFF2-40B4-BE49-F238E27FC236}">
                  <a16:creationId xmlns:a16="http://schemas.microsoft.com/office/drawing/2014/main" id="{5FA52DDF-1C8E-2FAE-F14C-1D320FBF5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9023498" y="7402261"/>
              <a:ext cx="2010918" cy="2209800"/>
            </a:xfrm>
            <a:prstGeom prst="rect">
              <a:avLst/>
            </a:prstGeom>
          </p:spPr>
        </p:pic>
      </p:grpSp>
      <p:pic>
        <p:nvPicPr>
          <p:cNvPr id="30" name="Tieng-yeah-tre-con-www_tiengdong_com (1)">
            <a:hlinkClick r:id="" action="ppaction://media"/>
            <a:extLst>
              <a:ext uri="{FF2B5EF4-FFF2-40B4-BE49-F238E27FC236}">
                <a16:creationId xmlns:a16="http://schemas.microsoft.com/office/drawing/2014/main" id="{166C5C3E-E7D6-055B-6EF6-E7ABB48E4C1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82059" y="1061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9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0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70667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70667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70667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667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667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512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1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45" restart="whenNotActive" fill="hold" evtFilter="cancelBubble" nodeType="interactiveSeq">
                    <p:stCondLst>
                      <p:cond evt="onClick" delay="0">
                        <p:tgtEl>
                          <p:spTgt spid="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6" fill="hold">
                          <p:stCondLst>
                            <p:cond delay="0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344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2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mediacall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4" dur="4414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"/>
                      </p:tgtEl>
                    </p:cond>
                  </p:nextCondLst>
                </p:seq>
                <p:audio>
                  <p:cMediaNode vol="80000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seq concurrent="1" nextAc="seek">
                  <p:cTn id="21" restart="whenNotActive" fill="hold" evtFilter="cancelBubble" nodeType="interactiveSeq">
                    <p:stCondLst>
                      <p:cond evt="onClick" delay="0">
                        <p:tgtEl>
                          <p:spTgt spid="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" fill="hold">
                          <p:stCondLst>
                            <p:cond delay="0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5" dur="512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26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7" dur="500" tmFilter="0, 0; .2, .5; .8, .5; 1, 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8" dur="250" autoRev="1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"/>
                      </p:tgtEl>
                    </p:cond>
                  </p:nextCondLst>
                </p:seq>
                <p:seq concurrent="1" nextAc="seek">
                  <p:cTn id="29" restart="whenNotActive" fill="hold" evtFilter="cancelBubble" nodeType="interactiveSeq">
                    <p:stCondLst>
                      <p:cond evt="onClick" delay="0">
                        <p:tgtEl>
                          <p:spTgt spid="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" fill="hold">
                          <p:stCondLst>
                            <p:cond delay="0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33" dur="512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34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5" dur="500" tmFilter="0, 0; .2, .5; .8, .5; 1, 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6" dur="250" autoRev="1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1"/>
                      </p:tgtEl>
                    </p:cond>
                  </p:nextCondLst>
                </p:seq>
                <p:seq concurrent="1" nextAc="seek">
                  <p:cTn id="37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" fill="hold">
                          <p:stCondLst>
                            <p:cond delay="0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512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2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  <p:seq concurrent="1" nextAc="seek">
                  <p:cTn id="45" restart="whenNotActive" fill="hold" evtFilter="cancelBubble" nodeType="interactiveSeq">
                    <p:stCondLst>
                      <p:cond evt="onClick" delay="0">
                        <p:tgtEl>
                          <p:spTgt spid="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6" fill="hold">
                          <p:stCondLst>
                            <p:cond delay="0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58" dur="3448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9" presetID="32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60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1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62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63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64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5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66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10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69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2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75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31" presetClass="exit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78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9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81" dur="10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" presetID="1" presetClass="mediacall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84" dur="4414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"/>
                      </p:tgtEl>
                    </p:cond>
                  </p:nextCondLst>
                </p:seq>
                <p:audio>
                  <p:cMediaNode vol="80000">
                    <p:cTn id="8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  <p:audio>
                  <p:cMediaNode vol="80000">
                    <p:cTn id="86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6"/>
                    </p:tgtEl>
                  </p:cMediaNode>
                </p:audio>
                <p:audio>
                  <p:cMediaNode vol="80000">
                    <p:cTn id="8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  <p:audio>
                  <p:cMediaNode vol="80000">
                    <p:cTn id="8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  <p:audio>
                  <p:cMediaNode vol="80000">
                    <p:cTn id="89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" y="0"/>
            <a:ext cx="12361857" cy="70304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A25B46-5225-2507-994D-73CD130F45A7}"/>
              </a:ext>
            </a:extLst>
          </p:cNvPr>
          <p:cNvSpPr/>
          <p:nvPr/>
        </p:nvSpPr>
        <p:spPr>
          <a:xfrm>
            <a:off x="1598456" y="1764828"/>
            <a:ext cx="9250499" cy="4073196"/>
          </a:xfrm>
          <a:prstGeom prst="round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group of children running with a flag&#10;&#10;Description automatically generated with low confidence">
            <a:extLst>
              <a:ext uri="{FF2B5EF4-FFF2-40B4-BE49-F238E27FC236}">
                <a16:creationId xmlns:a16="http://schemas.microsoft.com/office/drawing/2014/main" id="{63C6CBE3-40D3-E50E-D67B-9CE753F4E8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24" b="15303"/>
          <a:stretch/>
        </p:blipFill>
        <p:spPr>
          <a:xfrm>
            <a:off x="0" y="4005666"/>
            <a:ext cx="4927256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AC0534-74DE-DB99-0A48-29A181D48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256" y="881469"/>
            <a:ext cx="2383743" cy="1018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75A08-A052-008A-0474-899432300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097" y="1934683"/>
            <a:ext cx="7462151" cy="33591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28F8CF-62C7-FDF5-F37F-316597DF8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300" y="1468747"/>
            <a:ext cx="2798307" cy="19325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E7A90D-31F0-7E1C-C029-E955809CECDB}"/>
              </a:ext>
            </a:extLst>
          </p:cNvPr>
          <p:cNvSpPr txBox="1"/>
          <p:nvPr/>
        </p:nvSpPr>
        <p:spPr>
          <a:xfrm>
            <a:off x="3880590" y="229489"/>
            <a:ext cx="710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Thứ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....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ngày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...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tháng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...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năm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Cambria" panose="02040503050406030204" pitchFamily="18" charset="0"/>
              </a:rPr>
              <a:t>.... </a:t>
            </a:r>
          </a:p>
        </p:txBody>
      </p:sp>
    </p:spTree>
    <p:extLst>
      <p:ext uri="{BB962C8B-B14F-4D97-AF65-F5344CB8AC3E}">
        <p14:creationId xmlns:p14="http://schemas.microsoft.com/office/powerpoint/2010/main" val="227785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665019" y="997527"/>
            <a:ext cx="11253354" cy="5746173"/>
          </a:xfrm>
          <a:prstGeom prst="roundRect">
            <a:avLst>
              <a:gd name="adj" fmla="val 14201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DF1195-DE0D-0969-6C6D-D731C164C12E}"/>
              </a:ext>
            </a:extLst>
          </p:cNvPr>
          <p:cNvGrpSpPr/>
          <p:nvPr/>
        </p:nvGrpSpPr>
        <p:grpSpPr>
          <a:xfrm>
            <a:off x="255444" y="1202718"/>
            <a:ext cx="11453380" cy="3376654"/>
            <a:chOff x="255444" y="1202718"/>
            <a:chExt cx="11453380" cy="337665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C067A6-7DD2-5423-CB1C-5B4AF8509FF4}"/>
                </a:ext>
              </a:extLst>
            </p:cNvPr>
            <p:cNvSpPr txBox="1"/>
            <p:nvPr/>
          </p:nvSpPr>
          <p:spPr>
            <a:xfrm>
              <a:off x="978478" y="1470829"/>
              <a:ext cx="10730346" cy="310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341313" algn="just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Xác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định được giá trị của chữ số theo hàng; so sánh được số tự nhiên, phân số; viết được phân số ở dạng hỗn số; thực hiện được cộng, trừ, nhân, chia số tự nhiên; giải được bài toán tìm hai số khi biết tổng và hiệu của hai số đó.</a:t>
              </a:r>
            </a:p>
            <a:p>
              <a:pPr algn="just" rtl="0">
                <a:spcBef>
                  <a:spcPts val="0"/>
                </a:spcBef>
                <a:spcAft>
                  <a:spcPts val="500"/>
                </a:spcAft>
              </a:pP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Vận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dụng được việc thực hiện cộng, trừ, nhân, chia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tự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nhiên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;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giải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bài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toán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tìm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hai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khi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biết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tổng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và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hiệu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của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hai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đó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để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giải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quyết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một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tình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huống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thực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u="none" strike="noStrike" dirty="0" err="1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tế</a:t>
              </a:r>
              <a:r>
                <a:rPr lang="en-US" sz="2800" b="0" i="0" u="none" strike="noStrike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lang="en-US" sz="2800" b="0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3" name="Picture 12" descr="A colorful umbrella with a stick&#10;&#10;Description automatically generated with medium confidence">
              <a:extLst>
                <a:ext uri="{FF2B5EF4-FFF2-40B4-BE49-F238E27FC236}">
                  <a16:creationId xmlns:a16="http://schemas.microsoft.com/office/drawing/2014/main" id="{FA44B76E-1AAD-B910-8C5B-0B30586B6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4519" y="1202718"/>
              <a:ext cx="962891" cy="962891"/>
            </a:xfrm>
            <a:prstGeom prst="rect">
              <a:avLst/>
            </a:prstGeom>
          </p:spPr>
        </p:pic>
        <p:pic>
          <p:nvPicPr>
            <p:cNvPr id="8" name="Picture 7" descr="A colorful umbrella with a stick&#10;&#10;Description automatically generated with medium confidence">
              <a:extLst>
                <a:ext uri="{FF2B5EF4-FFF2-40B4-BE49-F238E27FC236}">
                  <a16:creationId xmlns:a16="http://schemas.microsoft.com/office/drawing/2014/main" id="{4D4E6CA1-4485-A39F-B2A2-AB055DFC7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5444" y="3117243"/>
              <a:ext cx="962891" cy="9628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791C5B3-F05E-DC57-E9AF-C3EAAB279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507" y="0"/>
            <a:ext cx="8102286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8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655" y="0"/>
            <a:ext cx="12361857" cy="7030498"/>
          </a:xfrm>
          <a:prstGeom prst="rect">
            <a:avLst/>
          </a:prstGeom>
        </p:spPr>
      </p:pic>
      <p:pic>
        <p:nvPicPr>
          <p:cNvPr id="5" name="Picture 4" descr="A picture containing clipart, cartoon, illustration&#10;&#10;Description automatically generated">
            <a:extLst>
              <a:ext uri="{FF2B5EF4-FFF2-40B4-BE49-F238E27FC236}">
                <a16:creationId xmlns:a16="http://schemas.microsoft.com/office/drawing/2014/main" id="{8357AC11-74C6-3C35-FC48-4A0F67701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82088" y="3165605"/>
            <a:ext cx="3886200" cy="3886200"/>
          </a:xfrm>
          <a:prstGeom prst="rect">
            <a:avLst/>
          </a:prstGeom>
        </p:spPr>
      </p:pic>
      <p:pic>
        <p:nvPicPr>
          <p:cNvPr id="10" name="Picture 9" descr="A cartoon of a child with a pink inner tube&#10;&#10;Description automatically generated with low confidence">
            <a:extLst>
              <a:ext uri="{FF2B5EF4-FFF2-40B4-BE49-F238E27FC236}">
                <a16:creationId xmlns:a16="http://schemas.microsoft.com/office/drawing/2014/main" id="{239F8E37-3405-E385-5867-D8504EBEC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727" y="2578282"/>
            <a:ext cx="3600925" cy="3600925"/>
          </a:xfrm>
          <a:prstGeom prst="rect">
            <a:avLst/>
          </a:prstGeom>
        </p:spPr>
      </p:pic>
      <p:pic>
        <p:nvPicPr>
          <p:cNvPr id="16" name="Picture 15" descr="A colorful umbrella with a stick&#10;&#10;Description automatically generated with medium confidence">
            <a:extLst>
              <a:ext uri="{FF2B5EF4-FFF2-40B4-BE49-F238E27FC236}">
                <a16:creationId xmlns:a16="http://schemas.microsoft.com/office/drawing/2014/main" id="{DD0C015D-BF86-2AE9-A9C0-557E5F0CD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51" y="1308110"/>
            <a:ext cx="4759036" cy="4759036"/>
          </a:xfrm>
          <a:prstGeom prst="rect">
            <a:avLst/>
          </a:prstGeom>
        </p:spPr>
      </p:pic>
      <p:pic>
        <p:nvPicPr>
          <p:cNvPr id="12" name="Picture 11" descr="A blue and yellow striped chair&#10;&#10;Description automatically generated with low confidence">
            <a:extLst>
              <a:ext uri="{FF2B5EF4-FFF2-40B4-BE49-F238E27FC236}">
                <a16:creationId xmlns:a16="http://schemas.microsoft.com/office/drawing/2014/main" id="{8FFD119A-F36B-FECA-651D-4D6546D2E1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80563" y="4011435"/>
            <a:ext cx="2921565" cy="2921565"/>
          </a:xfrm>
          <a:prstGeom prst="rect">
            <a:avLst/>
          </a:prstGeom>
        </p:spPr>
      </p:pic>
      <p:pic>
        <p:nvPicPr>
          <p:cNvPr id="14" name="Picture 13" descr="A basket and flip flops&#10;&#10;Description automatically generated with low confidence">
            <a:extLst>
              <a:ext uri="{FF2B5EF4-FFF2-40B4-BE49-F238E27FC236}">
                <a16:creationId xmlns:a16="http://schemas.microsoft.com/office/drawing/2014/main" id="{6426F344-0C64-7CCF-BBF7-85392533E90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099" y="5363941"/>
            <a:ext cx="1590873" cy="15908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4BF50E-0A2F-A18D-B1B9-C4A03A966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956" y="1289119"/>
            <a:ext cx="7925487" cy="21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09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ach with palm trees and rocks&#10;&#10;Description automatically generated with low confidence">
            <a:extLst>
              <a:ext uri="{FF2B5EF4-FFF2-40B4-BE49-F238E27FC236}">
                <a16:creationId xmlns:a16="http://schemas.microsoft.com/office/drawing/2014/main" id="{C307B223-13C6-DBF5-CF4F-F2F2D2DA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89" b="41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A96F7AD-2567-496A-0182-FF7AC85FF3CD}"/>
              </a:ext>
            </a:extLst>
          </p:cNvPr>
          <p:cNvSpPr/>
          <p:nvPr/>
        </p:nvSpPr>
        <p:spPr>
          <a:xfrm>
            <a:off x="469323" y="467591"/>
            <a:ext cx="11253354" cy="6244936"/>
          </a:xfrm>
          <a:prstGeom prst="roundRect">
            <a:avLst>
              <a:gd name="adj" fmla="val 9376"/>
            </a:avLst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9BD279-6D01-A8E1-6C20-3C4DF3E20B4B}"/>
              </a:ext>
            </a:extLst>
          </p:cNvPr>
          <p:cNvSpPr/>
          <p:nvPr/>
        </p:nvSpPr>
        <p:spPr>
          <a:xfrm>
            <a:off x="179242" y="563641"/>
            <a:ext cx="831272" cy="8312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4AE2FE-AC89-52D4-DF35-CB25686D034F}"/>
                  </a:ext>
                </a:extLst>
              </p:cNvPr>
              <p:cNvSpPr txBox="1"/>
              <p:nvPr/>
            </p:nvSpPr>
            <p:spPr>
              <a:xfrm>
                <a:off x="829733" y="786180"/>
                <a:ext cx="10998200" cy="469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vi-VN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Chọn câu trả lời đúng.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Giá trị của chữ số 6 trong số 960 730 là: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A. 60                              B. 600                             C. 6 000                D. 60 000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b) Số lớn nhất trong các số 109 989; 105 789; 110 200; 99 000 là: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A. 109 989                      B. 105 789                      C. 110 200            D. 99 000</a:t>
                </a:r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/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c)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bé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nhất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trong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các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36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;</m:t>
                    </m:r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en-US" sz="28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A.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36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B.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C.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D.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/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d)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143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dưới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dạng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hỗn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lvl="0" algn="just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A.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14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B. 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43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      C.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140</a:t>
                </a:r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       D. </a:t>
                </a:r>
                <a:r>
                  <a:rPr lang="en-US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B4AE2FE-AC89-52D4-DF35-CB25686D0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33" y="786180"/>
                <a:ext cx="10998200" cy="4694619"/>
              </a:xfrm>
              <a:prstGeom prst="rect">
                <a:avLst/>
              </a:prstGeom>
              <a:blipFill>
                <a:blip r:embed="rId3"/>
                <a:stretch>
                  <a:fillRect l="-1109" t="-1429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480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675</Words>
  <Application>Microsoft Office PowerPoint</Application>
  <PresentationFormat>Widescreen</PresentationFormat>
  <Paragraphs>119</Paragraphs>
  <Slides>21</Slides>
  <Notes>7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</vt:lpstr>
      <vt:lpstr>Cambria Math</vt:lpstr>
      <vt:lpstr>1_Office Theme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28</cp:revision>
  <dcterms:created xsi:type="dcterms:W3CDTF">2024-06-27T08:56:52Z</dcterms:created>
  <dcterms:modified xsi:type="dcterms:W3CDTF">2024-08-23T14:07:14Z</dcterms:modified>
</cp:coreProperties>
</file>